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90" r:id="rId1"/>
  </p:sldMasterIdLst>
  <p:sldIdLst>
    <p:sldId id="256" r:id="rId2"/>
    <p:sldId id="257" r:id="rId3"/>
    <p:sldId id="258" r:id="rId4"/>
    <p:sldId id="261" r:id="rId5"/>
    <p:sldId id="262" r:id="rId6"/>
    <p:sldId id="263" r:id="rId7"/>
    <p:sldId id="264" r:id="rId8"/>
  </p:sldIdLst>
  <p:sldSz cx="20104100" cy="14217650"/>
  <p:notesSz cx="9928225" cy="6797675"/>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5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0" d="100"/>
          <a:sy n="50" d="100"/>
        </p:scale>
        <p:origin x="1548" y="48"/>
      </p:cViewPr>
      <p:guideLst>
        <p:guide orient="horz" pos="2880"/>
        <p:guide pos="215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84438A8-5369-B1A6-0E98-EA708D73087E}"/>
              </a:ext>
            </a:extLst>
          </p:cNvPr>
          <p:cNvSpPr>
            <a:spLocks noGrp="1"/>
          </p:cNvSpPr>
          <p:nvPr>
            <p:ph type="ctrTitle"/>
          </p:nvPr>
        </p:nvSpPr>
        <p:spPr>
          <a:xfrm>
            <a:off x="2513013" y="2326825"/>
            <a:ext cx="15078075" cy="4949849"/>
          </a:xfrm>
        </p:spPr>
        <p:txBody>
          <a:bodyPr anchor="b"/>
          <a:lstStyle>
            <a:lvl1pPr algn="ctr">
              <a:defRPr sz="9894"/>
            </a:lvl1pPr>
          </a:lstStyle>
          <a:p>
            <a:r>
              <a:rPr lang="tr-TR"/>
              <a:t>Asıl başlık stilini düzenlemek için tıklayın</a:t>
            </a:r>
          </a:p>
        </p:txBody>
      </p:sp>
      <p:sp>
        <p:nvSpPr>
          <p:cNvPr id="3" name="Alt Başlık 2">
            <a:extLst>
              <a:ext uri="{FF2B5EF4-FFF2-40B4-BE49-F238E27FC236}">
                <a16:creationId xmlns:a16="http://schemas.microsoft.com/office/drawing/2014/main" id="{6CDA887E-FA2B-2EAB-40C3-1E53D4A30B67}"/>
              </a:ext>
            </a:extLst>
          </p:cNvPr>
          <p:cNvSpPr>
            <a:spLocks noGrp="1"/>
          </p:cNvSpPr>
          <p:nvPr>
            <p:ph type="subTitle" idx="1"/>
          </p:nvPr>
        </p:nvSpPr>
        <p:spPr>
          <a:xfrm>
            <a:off x="2513013" y="7467558"/>
            <a:ext cx="15078075" cy="3432640"/>
          </a:xfrm>
        </p:spPr>
        <p:txBody>
          <a:bodyPr/>
          <a:lstStyle>
            <a:lvl1pPr marL="0" indent="0" algn="ctr">
              <a:buNone/>
              <a:defRPr sz="3958"/>
            </a:lvl1pPr>
            <a:lvl2pPr marL="753923" indent="0" algn="ctr">
              <a:buNone/>
              <a:defRPr sz="3298"/>
            </a:lvl2pPr>
            <a:lvl3pPr marL="1507846" indent="0" algn="ctr">
              <a:buNone/>
              <a:defRPr sz="2968"/>
            </a:lvl3pPr>
            <a:lvl4pPr marL="2261768" indent="0" algn="ctr">
              <a:buNone/>
              <a:defRPr sz="2638"/>
            </a:lvl4pPr>
            <a:lvl5pPr marL="3015691" indent="0" algn="ctr">
              <a:buNone/>
              <a:defRPr sz="2638"/>
            </a:lvl5pPr>
            <a:lvl6pPr marL="3769614" indent="0" algn="ctr">
              <a:buNone/>
              <a:defRPr sz="2638"/>
            </a:lvl6pPr>
            <a:lvl7pPr marL="4523537" indent="0" algn="ctr">
              <a:buNone/>
              <a:defRPr sz="2638"/>
            </a:lvl7pPr>
            <a:lvl8pPr marL="5277460" indent="0" algn="ctr">
              <a:buNone/>
              <a:defRPr sz="2638"/>
            </a:lvl8pPr>
            <a:lvl9pPr marL="6031382" indent="0" algn="ctr">
              <a:buNone/>
              <a:defRPr sz="2638"/>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9E58EA18-E971-859D-6C45-C7DF4AE1EAE6}"/>
              </a:ext>
            </a:extLst>
          </p:cNvPr>
          <p:cNvSpPr>
            <a:spLocks noGrp="1"/>
          </p:cNvSpPr>
          <p:nvPr>
            <p:ph type="dt" sz="half" idx="10"/>
          </p:nvPr>
        </p:nvSpPr>
        <p:spPr/>
        <p:txBody>
          <a:bodyPr/>
          <a:lstStyle/>
          <a:p>
            <a:fld id="{1D8BD707-D9CF-40AE-B4C6-C98DA3205C09}" type="datetimeFigureOut">
              <a:rPr lang="en-US" smtClean="0"/>
              <a:t>1/4/2024</a:t>
            </a:fld>
            <a:endParaRPr lang="en-US"/>
          </a:p>
        </p:txBody>
      </p:sp>
      <p:sp>
        <p:nvSpPr>
          <p:cNvPr id="5" name="Alt Bilgi Yer Tutucusu 4">
            <a:extLst>
              <a:ext uri="{FF2B5EF4-FFF2-40B4-BE49-F238E27FC236}">
                <a16:creationId xmlns:a16="http://schemas.microsoft.com/office/drawing/2014/main" id="{D4D9ECC4-8B4C-301B-DE0B-596E2AEBC4C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44B51BB-F017-EAD3-ADDF-3A25D9A6CADC}"/>
              </a:ext>
            </a:extLst>
          </p:cNvPr>
          <p:cNvSpPr>
            <a:spLocks noGrp="1"/>
          </p:cNvSpPr>
          <p:nvPr>
            <p:ph type="sldNum" sz="quarter" idx="12"/>
          </p:nvPr>
        </p:nvSpPr>
        <p:spPr/>
        <p:txBody>
          <a:bodyPr/>
          <a:lstStyle/>
          <a:p>
            <a:fld id="{B6F15528-21DE-4FAA-801E-634DDDAF4B2B}" type="slidenum">
              <a:rPr lang="tr-TR" smtClean="0"/>
              <a:t>‹#›</a:t>
            </a:fld>
            <a:endParaRPr lang="tr-TR"/>
          </a:p>
        </p:txBody>
      </p:sp>
    </p:spTree>
    <p:extLst>
      <p:ext uri="{BB962C8B-B14F-4D97-AF65-F5344CB8AC3E}">
        <p14:creationId xmlns:p14="http://schemas.microsoft.com/office/powerpoint/2010/main" val="1622182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3D9B36A-7544-95F0-8D69-39F5DF022C7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16F6AAF-5B71-A347-6BF5-2A5B182A5FC5}"/>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9FBC9C6-A4F7-C54A-0347-CB46ECE13BA5}"/>
              </a:ext>
            </a:extLst>
          </p:cNvPr>
          <p:cNvSpPr>
            <a:spLocks noGrp="1"/>
          </p:cNvSpPr>
          <p:nvPr>
            <p:ph type="dt" sz="half" idx="10"/>
          </p:nvPr>
        </p:nvSpPr>
        <p:spPr/>
        <p:txBody>
          <a:bodyPr/>
          <a:lstStyle/>
          <a:p>
            <a:fld id="{1D8BD707-D9CF-40AE-B4C6-C98DA3205C09}" type="datetimeFigureOut">
              <a:rPr lang="en-US" smtClean="0"/>
              <a:t>1/4/2024</a:t>
            </a:fld>
            <a:endParaRPr lang="en-US"/>
          </a:p>
        </p:txBody>
      </p:sp>
      <p:sp>
        <p:nvSpPr>
          <p:cNvPr id="5" name="Alt Bilgi Yer Tutucusu 4">
            <a:extLst>
              <a:ext uri="{FF2B5EF4-FFF2-40B4-BE49-F238E27FC236}">
                <a16:creationId xmlns:a16="http://schemas.microsoft.com/office/drawing/2014/main" id="{CAA65CEC-FE81-9F2B-A9BB-B05FBF7047A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C1A9B94-1183-4C71-B9D7-F1DF71B865C6}"/>
              </a:ext>
            </a:extLst>
          </p:cNvPr>
          <p:cNvSpPr>
            <a:spLocks noGrp="1"/>
          </p:cNvSpPr>
          <p:nvPr>
            <p:ph type="sldNum" sz="quarter" idx="12"/>
          </p:nvPr>
        </p:nvSpPr>
        <p:spPr/>
        <p:txBody>
          <a:bodyPr/>
          <a:lstStyle/>
          <a:p>
            <a:fld id="{B6F15528-21DE-4FAA-801E-634DDDAF4B2B}" type="slidenum">
              <a:rPr lang="tr-TR" smtClean="0"/>
              <a:t>‹#›</a:t>
            </a:fld>
            <a:endParaRPr lang="tr-TR"/>
          </a:p>
        </p:txBody>
      </p:sp>
    </p:spTree>
    <p:extLst>
      <p:ext uri="{BB962C8B-B14F-4D97-AF65-F5344CB8AC3E}">
        <p14:creationId xmlns:p14="http://schemas.microsoft.com/office/powerpoint/2010/main" val="3847224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A255B58-701E-E44F-5B7A-CAEE5D3AF5AE}"/>
              </a:ext>
            </a:extLst>
          </p:cNvPr>
          <p:cNvSpPr>
            <a:spLocks noGrp="1"/>
          </p:cNvSpPr>
          <p:nvPr>
            <p:ph type="title"/>
          </p:nvPr>
        </p:nvSpPr>
        <p:spPr>
          <a:xfrm>
            <a:off x="1371686" y="3544541"/>
            <a:ext cx="17339786" cy="5914146"/>
          </a:xfrm>
        </p:spPr>
        <p:txBody>
          <a:bodyPr anchor="b"/>
          <a:lstStyle>
            <a:lvl1pPr>
              <a:defRPr sz="9894"/>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30DC8610-62C3-F5B3-E390-CC5DB843AB54}"/>
              </a:ext>
            </a:extLst>
          </p:cNvPr>
          <p:cNvSpPr>
            <a:spLocks noGrp="1"/>
          </p:cNvSpPr>
          <p:nvPr>
            <p:ph type="body" idx="1"/>
          </p:nvPr>
        </p:nvSpPr>
        <p:spPr>
          <a:xfrm>
            <a:off x="1371686" y="9514638"/>
            <a:ext cx="17339786" cy="3110110"/>
          </a:xfrm>
        </p:spPr>
        <p:txBody>
          <a:bodyPr/>
          <a:lstStyle>
            <a:lvl1pPr marL="0" indent="0">
              <a:buNone/>
              <a:defRPr sz="3958">
                <a:solidFill>
                  <a:schemeClr val="tx1">
                    <a:tint val="75000"/>
                  </a:schemeClr>
                </a:solidFill>
              </a:defRPr>
            </a:lvl1pPr>
            <a:lvl2pPr marL="753923" indent="0">
              <a:buNone/>
              <a:defRPr sz="3298">
                <a:solidFill>
                  <a:schemeClr val="tx1">
                    <a:tint val="75000"/>
                  </a:schemeClr>
                </a:solidFill>
              </a:defRPr>
            </a:lvl2pPr>
            <a:lvl3pPr marL="1507846" indent="0">
              <a:buNone/>
              <a:defRPr sz="2968">
                <a:solidFill>
                  <a:schemeClr val="tx1">
                    <a:tint val="75000"/>
                  </a:schemeClr>
                </a:solidFill>
              </a:defRPr>
            </a:lvl3pPr>
            <a:lvl4pPr marL="2261768" indent="0">
              <a:buNone/>
              <a:defRPr sz="2638">
                <a:solidFill>
                  <a:schemeClr val="tx1">
                    <a:tint val="75000"/>
                  </a:schemeClr>
                </a:solidFill>
              </a:defRPr>
            </a:lvl4pPr>
            <a:lvl5pPr marL="3015691" indent="0">
              <a:buNone/>
              <a:defRPr sz="2638">
                <a:solidFill>
                  <a:schemeClr val="tx1">
                    <a:tint val="75000"/>
                  </a:schemeClr>
                </a:solidFill>
              </a:defRPr>
            </a:lvl5pPr>
            <a:lvl6pPr marL="3769614" indent="0">
              <a:buNone/>
              <a:defRPr sz="2638">
                <a:solidFill>
                  <a:schemeClr val="tx1">
                    <a:tint val="75000"/>
                  </a:schemeClr>
                </a:solidFill>
              </a:defRPr>
            </a:lvl6pPr>
            <a:lvl7pPr marL="4523537" indent="0">
              <a:buNone/>
              <a:defRPr sz="2638">
                <a:solidFill>
                  <a:schemeClr val="tx1">
                    <a:tint val="75000"/>
                  </a:schemeClr>
                </a:solidFill>
              </a:defRPr>
            </a:lvl7pPr>
            <a:lvl8pPr marL="5277460" indent="0">
              <a:buNone/>
              <a:defRPr sz="2638">
                <a:solidFill>
                  <a:schemeClr val="tx1">
                    <a:tint val="75000"/>
                  </a:schemeClr>
                </a:solidFill>
              </a:defRPr>
            </a:lvl8pPr>
            <a:lvl9pPr marL="6031382" indent="0">
              <a:buNone/>
              <a:defRPr sz="2638">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D3D99C39-FF52-09DB-E134-251AB145B958}"/>
              </a:ext>
            </a:extLst>
          </p:cNvPr>
          <p:cNvSpPr>
            <a:spLocks noGrp="1"/>
          </p:cNvSpPr>
          <p:nvPr>
            <p:ph type="dt" sz="half" idx="10"/>
          </p:nvPr>
        </p:nvSpPr>
        <p:spPr/>
        <p:txBody>
          <a:bodyPr/>
          <a:lstStyle/>
          <a:p>
            <a:fld id="{1D8BD707-D9CF-40AE-B4C6-C98DA3205C09}" type="datetimeFigureOut">
              <a:rPr lang="en-US" smtClean="0"/>
              <a:t>1/4/2024</a:t>
            </a:fld>
            <a:endParaRPr lang="en-US"/>
          </a:p>
        </p:txBody>
      </p:sp>
      <p:sp>
        <p:nvSpPr>
          <p:cNvPr id="5" name="Alt Bilgi Yer Tutucusu 4">
            <a:extLst>
              <a:ext uri="{FF2B5EF4-FFF2-40B4-BE49-F238E27FC236}">
                <a16:creationId xmlns:a16="http://schemas.microsoft.com/office/drawing/2014/main" id="{B1C129CF-B7EB-C5AD-DB6C-CB66D8CC35F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A4C3D92-9502-C5D4-41B3-6517E7BE624E}"/>
              </a:ext>
            </a:extLst>
          </p:cNvPr>
          <p:cNvSpPr>
            <a:spLocks noGrp="1"/>
          </p:cNvSpPr>
          <p:nvPr>
            <p:ph type="sldNum" sz="quarter" idx="12"/>
          </p:nvPr>
        </p:nvSpPr>
        <p:spPr/>
        <p:txBody>
          <a:bodyPr/>
          <a:lstStyle/>
          <a:p>
            <a:fld id="{B6F15528-21DE-4FAA-801E-634DDDAF4B2B}" type="slidenum">
              <a:rPr lang="tr-TR" smtClean="0"/>
              <a:t>‹#›</a:t>
            </a:fld>
            <a:endParaRPr lang="tr-TR"/>
          </a:p>
        </p:txBody>
      </p:sp>
    </p:spTree>
    <p:extLst>
      <p:ext uri="{BB962C8B-B14F-4D97-AF65-F5344CB8AC3E}">
        <p14:creationId xmlns:p14="http://schemas.microsoft.com/office/powerpoint/2010/main" val="1195531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325AD2-B813-6BFA-4026-917CF2FE7B5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12C8B22-74D4-B511-2F59-0F6E0D3726B5}"/>
              </a:ext>
            </a:extLst>
          </p:cNvPr>
          <p:cNvSpPr>
            <a:spLocks noGrp="1"/>
          </p:cNvSpPr>
          <p:nvPr>
            <p:ph sz="half" idx="1"/>
          </p:nvPr>
        </p:nvSpPr>
        <p:spPr>
          <a:xfrm>
            <a:off x="1382157" y="3784791"/>
            <a:ext cx="8544243" cy="902096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7CC7A191-7F4D-3A64-101E-CB6C41B637B0}"/>
              </a:ext>
            </a:extLst>
          </p:cNvPr>
          <p:cNvSpPr>
            <a:spLocks noGrp="1"/>
          </p:cNvSpPr>
          <p:nvPr>
            <p:ph sz="half" idx="2"/>
          </p:nvPr>
        </p:nvSpPr>
        <p:spPr>
          <a:xfrm>
            <a:off x="10177700" y="3784791"/>
            <a:ext cx="8544243" cy="902096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B6A425FB-AF40-7376-46E9-BDB5D61BED7F}"/>
              </a:ext>
            </a:extLst>
          </p:cNvPr>
          <p:cNvSpPr>
            <a:spLocks noGrp="1"/>
          </p:cNvSpPr>
          <p:nvPr>
            <p:ph type="dt" sz="half" idx="10"/>
          </p:nvPr>
        </p:nvSpPr>
        <p:spPr/>
        <p:txBody>
          <a:bodyPr/>
          <a:lstStyle/>
          <a:p>
            <a:fld id="{1D8BD707-D9CF-40AE-B4C6-C98DA3205C09}" type="datetimeFigureOut">
              <a:rPr lang="en-US" smtClean="0"/>
              <a:t>1/4/2024</a:t>
            </a:fld>
            <a:endParaRPr lang="en-US"/>
          </a:p>
        </p:txBody>
      </p:sp>
      <p:sp>
        <p:nvSpPr>
          <p:cNvPr id="6" name="Alt Bilgi Yer Tutucusu 5">
            <a:extLst>
              <a:ext uri="{FF2B5EF4-FFF2-40B4-BE49-F238E27FC236}">
                <a16:creationId xmlns:a16="http://schemas.microsoft.com/office/drawing/2014/main" id="{CAD2D466-812C-E502-E003-67BF91D7BEF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6E1B498-7711-FF35-DD9B-A275A68A668D}"/>
              </a:ext>
            </a:extLst>
          </p:cNvPr>
          <p:cNvSpPr>
            <a:spLocks noGrp="1"/>
          </p:cNvSpPr>
          <p:nvPr>
            <p:ph type="sldNum" sz="quarter" idx="12"/>
          </p:nvPr>
        </p:nvSpPr>
        <p:spPr/>
        <p:txBody>
          <a:bodyPr/>
          <a:lstStyle/>
          <a:p>
            <a:fld id="{B6F15528-21DE-4FAA-801E-634DDDAF4B2B}" type="slidenum">
              <a:rPr lang="tr-TR" smtClean="0"/>
              <a:t>‹#›</a:t>
            </a:fld>
            <a:endParaRPr lang="tr-TR"/>
          </a:p>
        </p:txBody>
      </p:sp>
    </p:spTree>
    <p:extLst>
      <p:ext uri="{BB962C8B-B14F-4D97-AF65-F5344CB8AC3E}">
        <p14:creationId xmlns:p14="http://schemas.microsoft.com/office/powerpoint/2010/main" val="4024455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73EB574-70C3-11EA-32FF-E745DD239734}"/>
              </a:ext>
            </a:extLst>
          </p:cNvPr>
          <p:cNvSpPr>
            <a:spLocks noGrp="1"/>
          </p:cNvSpPr>
          <p:nvPr>
            <p:ph type="title"/>
          </p:nvPr>
        </p:nvSpPr>
        <p:spPr>
          <a:xfrm>
            <a:off x="1384776" y="756959"/>
            <a:ext cx="17339786" cy="2748088"/>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FCDEF47-9D42-1BC4-F453-20C39E388949}"/>
              </a:ext>
            </a:extLst>
          </p:cNvPr>
          <p:cNvSpPr>
            <a:spLocks noGrp="1"/>
          </p:cNvSpPr>
          <p:nvPr>
            <p:ph type="body" idx="1"/>
          </p:nvPr>
        </p:nvSpPr>
        <p:spPr>
          <a:xfrm>
            <a:off x="1384776" y="3485300"/>
            <a:ext cx="8504976" cy="1708092"/>
          </a:xfrm>
        </p:spPr>
        <p:txBody>
          <a:bodyPr anchor="b"/>
          <a:lstStyle>
            <a:lvl1pPr marL="0" indent="0">
              <a:buNone/>
              <a:defRPr sz="3958" b="1"/>
            </a:lvl1pPr>
            <a:lvl2pPr marL="753923" indent="0">
              <a:buNone/>
              <a:defRPr sz="3298" b="1"/>
            </a:lvl2pPr>
            <a:lvl3pPr marL="1507846" indent="0">
              <a:buNone/>
              <a:defRPr sz="2968" b="1"/>
            </a:lvl3pPr>
            <a:lvl4pPr marL="2261768" indent="0">
              <a:buNone/>
              <a:defRPr sz="2638" b="1"/>
            </a:lvl4pPr>
            <a:lvl5pPr marL="3015691" indent="0">
              <a:buNone/>
              <a:defRPr sz="2638" b="1"/>
            </a:lvl5pPr>
            <a:lvl6pPr marL="3769614" indent="0">
              <a:buNone/>
              <a:defRPr sz="2638" b="1"/>
            </a:lvl6pPr>
            <a:lvl7pPr marL="4523537" indent="0">
              <a:buNone/>
              <a:defRPr sz="2638" b="1"/>
            </a:lvl7pPr>
            <a:lvl8pPr marL="5277460" indent="0">
              <a:buNone/>
              <a:defRPr sz="2638" b="1"/>
            </a:lvl8pPr>
            <a:lvl9pPr marL="6031382" indent="0">
              <a:buNone/>
              <a:defRPr sz="2638"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A2E1751A-D2B0-1719-1EE6-A763C9B3D09D}"/>
              </a:ext>
            </a:extLst>
          </p:cNvPr>
          <p:cNvSpPr>
            <a:spLocks noGrp="1"/>
          </p:cNvSpPr>
          <p:nvPr>
            <p:ph sz="half" idx="2"/>
          </p:nvPr>
        </p:nvSpPr>
        <p:spPr>
          <a:xfrm>
            <a:off x="1384776" y="5193391"/>
            <a:ext cx="8504976" cy="763869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7942275D-2F75-BF4E-24E8-499F69D74E28}"/>
              </a:ext>
            </a:extLst>
          </p:cNvPr>
          <p:cNvSpPr>
            <a:spLocks noGrp="1"/>
          </p:cNvSpPr>
          <p:nvPr>
            <p:ph type="body" sz="quarter" idx="3"/>
          </p:nvPr>
        </p:nvSpPr>
        <p:spPr>
          <a:xfrm>
            <a:off x="10177701" y="3485300"/>
            <a:ext cx="8546861" cy="1708092"/>
          </a:xfrm>
        </p:spPr>
        <p:txBody>
          <a:bodyPr anchor="b"/>
          <a:lstStyle>
            <a:lvl1pPr marL="0" indent="0">
              <a:buNone/>
              <a:defRPr sz="3958" b="1"/>
            </a:lvl1pPr>
            <a:lvl2pPr marL="753923" indent="0">
              <a:buNone/>
              <a:defRPr sz="3298" b="1"/>
            </a:lvl2pPr>
            <a:lvl3pPr marL="1507846" indent="0">
              <a:buNone/>
              <a:defRPr sz="2968" b="1"/>
            </a:lvl3pPr>
            <a:lvl4pPr marL="2261768" indent="0">
              <a:buNone/>
              <a:defRPr sz="2638" b="1"/>
            </a:lvl4pPr>
            <a:lvl5pPr marL="3015691" indent="0">
              <a:buNone/>
              <a:defRPr sz="2638" b="1"/>
            </a:lvl5pPr>
            <a:lvl6pPr marL="3769614" indent="0">
              <a:buNone/>
              <a:defRPr sz="2638" b="1"/>
            </a:lvl6pPr>
            <a:lvl7pPr marL="4523537" indent="0">
              <a:buNone/>
              <a:defRPr sz="2638" b="1"/>
            </a:lvl7pPr>
            <a:lvl8pPr marL="5277460" indent="0">
              <a:buNone/>
              <a:defRPr sz="2638" b="1"/>
            </a:lvl8pPr>
            <a:lvl9pPr marL="6031382" indent="0">
              <a:buNone/>
              <a:defRPr sz="2638"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56FA83D3-AFFA-18E3-85D7-E2D84D6B22B7}"/>
              </a:ext>
            </a:extLst>
          </p:cNvPr>
          <p:cNvSpPr>
            <a:spLocks noGrp="1"/>
          </p:cNvSpPr>
          <p:nvPr>
            <p:ph sz="quarter" idx="4"/>
          </p:nvPr>
        </p:nvSpPr>
        <p:spPr>
          <a:xfrm>
            <a:off x="10177701" y="5193391"/>
            <a:ext cx="8546861" cy="763869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0FFF19F5-7556-0AFE-4D75-35D59738095A}"/>
              </a:ext>
            </a:extLst>
          </p:cNvPr>
          <p:cNvSpPr>
            <a:spLocks noGrp="1"/>
          </p:cNvSpPr>
          <p:nvPr>
            <p:ph type="dt" sz="half" idx="10"/>
          </p:nvPr>
        </p:nvSpPr>
        <p:spPr/>
        <p:txBody>
          <a:bodyPr/>
          <a:lstStyle/>
          <a:p>
            <a:fld id="{1D8BD707-D9CF-40AE-B4C6-C98DA3205C09}" type="datetimeFigureOut">
              <a:rPr lang="en-US" smtClean="0"/>
              <a:t>1/4/2024</a:t>
            </a:fld>
            <a:endParaRPr lang="en-US"/>
          </a:p>
        </p:txBody>
      </p:sp>
      <p:sp>
        <p:nvSpPr>
          <p:cNvPr id="8" name="Alt Bilgi Yer Tutucusu 7">
            <a:extLst>
              <a:ext uri="{FF2B5EF4-FFF2-40B4-BE49-F238E27FC236}">
                <a16:creationId xmlns:a16="http://schemas.microsoft.com/office/drawing/2014/main" id="{AD0B167E-7104-C1D6-88E5-6EACCAB24FF3}"/>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2874EFA8-940D-03E1-7E57-19DAF05C5D8E}"/>
              </a:ext>
            </a:extLst>
          </p:cNvPr>
          <p:cNvSpPr>
            <a:spLocks noGrp="1"/>
          </p:cNvSpPr>
          <p:nvPr>
            <p:ph type="sldNum" sz="quarter" idx="12"/>
          </p:nvPr>
        </p:nvSpPr>
        <p:spPr/>
        <p:txBody>
          <a:bodyPr/>
          <a:lstStyle/>
          <a:p>
            <a:fld id="{B6F15528-21DE-4FAA-801E-634DDDAF4B2B}" type="slidenum">
              <a:rPr lang="tr-TR" smtClean="0"/>
              <a:t>‹#›</a:t>
            </a:fld>
            <a:endParaRPr lang="tr-TR"/>
          </a:p>
        </p:txBody>
      </p:sp>
    </p:spTree>
    <p:extLst>
      <p:ext uri="{BB962C8B-B14F-4D97-AF65-F5344CB8AC3E}">
        <p14:creationId xmlns:p14="http://schemas.microsoft.com/office/powerpoint/2010/main" val="682395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28BDC40-9E6D-A08F-57A2-9CB3BE4DBAD1}"/>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E1DEA755-B9ED-7E74-0FF6-9DE458CC6E58}"/>
              </a:ext>
            </a:extLst>
          </p:cNvPr>
          <p:cNvSpPr>
            <a:spLocks noGrp="1"/>
          </p:cNvSpPr>
          <p:nvPr>
            <p:ph type="dt" sz="half" idx="10"/>
          </p:nvPr>
        </p:nvSpPr>
        <p:spPr/>
        <p:txBody>
          <a:bodyPr/>
          <a:lstStyle/>
          <a:p>
            <a:fld id="{1D8BD707-D9CF-40AE-B4C6-C98DA3205C09}" type="datetimeFigureOut">
              <a:rPr lang="en-US" smtClean="0"/>
              <a:t>1/4/2024</a:t>
            </a:fld>
            <a:endParaRPr lang="en-US"/>
          </a:p>
        </p:txBody>
      </p:sp>
      <p:sp>
        <p:nvSpPr>
          <p:cNvPr id="4" name="Alt Bilgi Yer Tutucusu 3">
            <a:extLst>
              <a:ext uri="{FF2B5EF4-FFF2-40B4-BE49-F238E27FC236}">
                <a16:creationId xmlns:a16="http://schemas.microsoft.com/office/drawing/2014/main" id="{1C4D63B7-953E-CE81-A954-9B2F65953D1B}"/>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427C3F48-A99D-3AA4-138E-E449D1B2C1DC}"/>
              </a:ext>
            </a:extLst>
          </p:cNvPr>
          <p:cNvSpPr>
            <a:spLocks noGrp="1"/>
          </p:cNvSpPr>
          <p:nvPr>
            <p:ph type="sldNum" sz="quarter" idx="12"/>
          </p:nvPr>
        </p:nvSpPr>
        <p:spPr/>
        <p:txBody>
          <a:bodyPr/>
          <a:lstStyle/>
          <a:p>
            <a:fld id="{B6F15528-21DE-4FAA-801E-634DDDAF4B2B}" type="slidenum">
              <a:rPr lang="tr-TR" smtClean="0"/>
              <a:t>‹#›</a:t>
            </a:fld>
            <a:endParaRPr lang="tr-TR"/>
          </a:p>
        </p:txBody>
      </p:sp>
    </p:spTree>
    <p:extLst>
      <p:ext uri="{BB962C8B-B14F-4D97-AF65-F5344CB8AC3E}">
        <p14:creationId xmlns:p14="http://schemas.microsoft.com/office/powerpoint/2010/main" val="2081413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81B30372-B139-C2A3-EE0A-DDE9123D4B6F}"/>
              </a:ext>
            </a:extLst>
          </p:cNvPr>
          <p:cNvSpPr>
            <a:spLocks noGrp="1"/>
          </p:cNvSpPr>
          <p:nvPr>
            <p:ph type="dt" sz="half" idx="10"/>
          </p:nvPr>
        </p:nvSpPr>
        <p:spPr/>
        <p:txBody>
          <a:bodyPr/>
          <a:lstStyle/>
          <a:p>
            <a:fld id="{1D8BD707-D9CF-40AE-B4C6-C98DA3205C09}" type="datetimeFigureOut">
              <a:rPr lang="en-US" smtClean="0"/>
              <a:t>1/4/2024</a:t>
            </a:fld>
            <a:endParaRPr lang="en-US"/>
          </a:p>
        </p:txBody>
      </p:sp>
      <p:sp>
        <p:nvSpPr>
          <p:cNvPr id="3" name="Alt Bilgi Yer Tutucusu 2">
            <a:extLst>
              <a:ext uri="{FF2B5EF4-FFF2-40B4-BE49-F238E27FC236}">
                <a16:creationId xmlns:a16="http://schemas.microsoft.com/office/drawing/2014/main" id="{AB19741C-0161-65F6-A97E-66CE39F9DFDF}"/>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75E89B90-5FEF-CEE7-DA92-C885FFC29FC8}"/>
              </a:ext>
            </a:extLst>
          </p:cNvPr>
          <p:cNvSpPr>
            <a:spLocks noGrp="1"/>
          </p:cNvSpPr>
          <p:nvPr>
            <p:ph type="sldNum" sz="quarter" idx="12"/>
          </p:nvPr>
        </p:nvSpPr>
        <p:spPr/>
        <p:txBody>
          <a:bodyPr/>
          <a:lstStyle/>
          <a:p>
            <a:fld id="{B6F15528-21DE-4FAA-801E-634DDDAF4B2B}" type="slidenum">
              <a:rPr lang="tr-TR" smtClean="0"/>
              <a:t>‹#›</a:t>
            </a:fld>
            <a:endParaRPr lang="tr-TR"/>
          </a:p>
        </p:txBody>
      </p:sp>
    </p:spTree>
    <p:extLst>
      <p:ext uri="{BB962C8B-B14F-4D97-AF65-F5344CB8AC3E}">
        <p14:creationId xmlns:p14="http://schemas.microsoft.com/office/powerpoint/2010/main" val="266348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BB9967-C5DF-9B9E-CAB1-7ADCABC10BF7}"/>
              </a:ext>
            </a:extLst>
          </p:cNvPr>
          <p:cNvSpPr>
            <a:spLocks noGrp="1"/>
          </p:cNvSpPr>
          <p:nvPr>
            <p:ph type="title"/>
          </p:nvPr>
        </p:nvSpPr>
        <p:spPr>
          <a:xfrm>
            <a:off x="1384776" y="947843"/>
            <a:ext cx="6484095" cy="3317452"/>
          </a:xfrm>
        </p:spPr>
        <p:txBody>
          <a:bodyPr anchor="b"/>
          <a:lstStyle>
            <a:lvl1pPr>
              <a:defRPr sz="5277"/>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9F6921B6-CB38-84AC-B158-019755179BA7}"/>
              </a:ext>
            </a:extLst>
          </p:cNvPr>
          <p:cNvSpPr>
            <a:spLocks noGrp="1"/>
          </p:cNvSpPr>
          <p:nvPr>
            <p:ph idx="1"/>
          </p:nvPr>
        </p:nvSpPr>
        <p:spPr>
          <a:xfrm>
            <a:off x="8546861" y="2047079"/>
            <a:ext cx="10177701" cy="10103747"/>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D03B0353-7786-FEC6-57DA-C55CC00FE5D0}"/>
              </a:ext>
            </a:extLst>
          </p:cNvPr>
          <p:cNvSpPr>
            <a:spLocks noGrp="1"/>
          </p:cNvSpPr>
          <p:nvPr>
            <p:ph type="body" sz="half" idx="2"/>
          </p:nvPr>
        </p:nvSpPr>
        <p:spPr>
          <a:xfrm>
            <a:off x="1384776" y="4265295"/>
            <a:ext cx="6484095" cy="7901987"/>
          </a:xfrm>
        </p:spPr>
        <p:txBody>
          <a:bodyPr/>
          <a:lstStyle>
            <a:lvl1pPr marL="0" indent="0">
              <a:buNone/>
              <a:defRPr sz="2638"/>
            </a:lvl1pPr>
            <a:lvl2pPr marL="753923" indent="0">
              <a:buNone/>
              <a:defRPr sz="2309"/>
            </a:lvl2pPr>
            <a:lvl3pPr marL="1507846" indent="0">
              <a:buNone/>
              <a:defRPr sz="1979"/>
            </a:lvl3pPr>
            <a:lvl4pPr marL="2261768" indent="0">
              <a:buNone/>
              <a:defRPr sz="1649"/>
            </a:lvl4pPr>
            <a:lvl5pPr marL="3015691" indent="0">
              <a:buNone/>
              <a:defRPr sz="1649"/>
            </a:lvl5pPr>
            <a:lvl6pPr marL="3769614" indent="0">
              <a:buNone/>
              <a:defRPr sz="1649"/>
            </a:lvl6pPr>
            <a:lvl7pPr marL="4523537" indent="0">
              <a:buNone/>
              <a:defRPr sz="1649"/>
            </a:lvl7pPr>
            <a:lvl8pPr marL="5277460" indent="0">
              <a:buNone/>
              <a:defRPr sz="1649"/>
            </a:lvl8pPr>
            <a:lvl9pPr marL="6031382" indent="0">
              <a:buNone/>
              <a:defRPr sz="1649"/>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557FD02-53B1-CCAD-535D-0FFD98CEDCDF}"/>
              </a:ext>
            </a:extLst>
          </p:cNvPr>
          <p:cNvSpPr>
            <a:spLocks noGrp="1"/>
          </p:cNvSpPr>
          <p:nvPr>
            <p:ph type="dt" sz="half" idx="10"/>
          </p:nvPr>
        </p:nvSpPr>
        <p:spPr/>
        <p:txBody>
          <a:bodyPr/>
          <a:lstStyle/>
          <a:p>
            <a:fld id="{1D8BD707-D9CF-40AE-B4C6-C98DA3205C09}" type="datetimeFigureOut">
              <a:rPr lang="en-US" smtClean="0"/>
              <a:t>1/4/2024</a:t>
            </a:fld>
            <a:endParaRPr lang="en-US"/>
          </a:p>
        </p:txBody>
      </p:sp>
      <p:sp>
        <p:nvSpPr>
          <p:cNvPr id="6" name="Alt Bilgi Yer Tutucusu 5">
            <a:extLst>
              <a:ext uri="{FF2B5EF4-FFF2-40B4-BE49-F238E27FC236}">
                <a16:creationId xmlns:a16="http://schemas.microsoft.com/office/drawing/2014/main" id="{B3F9A7E1-8C34-CF0A-5542-9ED0A6D12B6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9A517CF-A7B8-03EF-5AE3-A767142C143C}"/>
              </a:ext>
            </a:extLst>
          </p:cNvPr>
          <p:cNvSpPr>
            <a:spLocks noGrp="1"/>
          </p:cNvSpPr>
          <p:nvPr>
            <p:ph type="sldNum" sz="quarter" idx="12"/>
          </p:nvPr>
        </p:nvSpPr>
        <p:spPr/>
        <p:txBody>
          <a:bodyPr/>
          <a:lstStyle/>
          <a:p>
            <a:fld id="{B6F15528-21DE-4FAA-801E-634DDDAF4B2B}" type="slidenum">
              <a:rPr lang="tr-TR" smtClean="0"/>
              <a:t>‹#›</a:t>
            </a:fld>
            <a:endParaRPr lang="tr-TR"/>
          </a:p>
        </p:txBody>
      </p:sp>
    </p:spTree>
    <p:extLst>
      <p:ext uri="{BB962C8B-B14F-4D97-AF65-F5344CB8AC3E}">
        <p14:creationId xmlns:p14="http://schemas.microsoft.com/office/powerpoint/2010/main" val="1100126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E013597-811C-47F5-BDDD-A6CFCAF00B8D}"/>
              </a:ext>
            </a:extLst>
          </p:cNvPr>
          <p:cNvSpPr>
            <a:spLocks noGrp="1"/>
          </p:cNvSpPr>
          <p:nvPr>
            <p:ph type="title"/>
          </p:nvPr>
        </p:nvSpPr>
        <p:spPr>
          <a:xfrm>
            <a:off x="1384776" y="947843"/>
            <a:ext cx="6484095" cy="3317452"/>
          </a:xfrm>
        </p:spPr>
        <p:txBody>
          <a:bodyPr anchor="b"/>
          <a:lstStyle>
            <a:lvl1pPr>
              <a:defRPr sz="5277"/>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21838C77-DBF8-D6B9-8556-85F2A8BEEBA4}"/>
              </a:ext>
            </a:extLst>
          </p:cNvPr>
          <p:cNvSpPr>
            <a:spLocks noGrp="1"/>
          </p:cNvSpPr>
          <p:nvPr>
            <p:ph type="pic" idx="1"/>
          </p:nvPr>
        </p:nvSpPr>
        <p:spPr>
          <a:xfrm>
            <a:off x="8546861" y="2047079"/>
            <a:ext cx="10177701" cy="10103747"/>
          </a:xfrm>
        </p:spPr>
        <p:txBody>
          <a:bodyPr/>
          <a:lstStyle>
            <a:lvl1pPr marL="0" indent="0">
              <a:buNone/>
              <a:defRPr sz="5277"/>
            </a:lvl1pPr>
            <a:lvl2pPr marL="753923" indent="0">
              <a:buNone/>
              <a:defRPr sz="4617"/>
            </a:lvl2pPr>
            <a:lvl3pPr marL="1507846" indent="0">
              <a:buNone/>
              <a:defRPr sz="3958"/>
            </a:lvl3pPr>
            <a:lvl4pPr marL="2261768" indent="0">
              <a:buNone/>
              <a:defRPr sz="3298"/>
            </a:lvl4pPr>
            <a:lvl5pPr marL="3015691" indent="0">
              <a:buNone/>
              <a:defRPr sz="3298"/>
            </a:lvl5pPr>
            <a:lvl6pPr marL="3769614" indent="0">
              <a:buNone/>
              <a:defRPr sz="3298"/>
            </a:lvl6pPr>
            <a:lvl7pPr marL="4523537" indent="0">
              <a:buNone/>
              <a:defRPr sz="3298"/>
            </a:lvl7pPr>
            <a:lvl8pPr marL="5277460" indent="0">
              <a:buNone/>
              <a:defRPr sz="3298"/>
            </a:lvl8pPr>
            <a:lvl9pPr marL="6031382" indent="0">
              <a:buNone/>
              <a:defRPr sz="3298"/>
            </a:lvl9pPr>
          </a:lstStyle>
          <a:p>
            <a:endParaRPr lang="tr-TR"/>
          </a:p>
        </p:txBody>
      </p:sp>
      <p:sp>
        <p:nvSpPr>
          <p:cNvPr id="4" name="Metin Yer Tutucusu 3">
            <a:extLst>
              <a:ext uri="{FF2B5EF4-FFF2-40B4-BE49-F238E27FC236}">
                <a16:creationId xmlns:a16="http://schemas.microsoft.com/office/drawing/2014/main" id="{F9F43460-C8CA-73DD-1F41-2FDEBFDB90C6}"/>
              </a:ext>
            </a:extLst>
          </p:cNvPr>
          <p:cNvSpPr>
            <a:spLocks noGrp="1"/>
          </p:cNvSpPr>
          <p:nvPr>
            <p:ph type="body" sz="half" idx="2"/>
          </p:nvPr>
        </p:nvSpPr>
        <p:spPr>
          <a:xfrm>
            <a:off x="1384776" y="4265295"/>
            <a:ext cx="6484095" cy="7901987"/>
          </a:xfrm>
        </p:spPr>
        <p:txBody>
          <a:bodyPr/>
          <a:lstStyle>
            <a:lvl1pPr marL="0" indent="0">
              <a:buNone/>
              <a:defRPr sz="2638"/>
            </a:lvl1pPr>
            <a:lvl2pPr marL="753923" indent="0">
              <a:buNone/>
              <a:defRPr sz="2309"/>
            </a:lvl2pPr>
            <a:lvl3pPr marL="1507846" indent="0">
              <a:buNone/>
              <a:defRPr sz="1979"/>
            </a:lvl3pPr>
            <a:lvl4pPr marL="2261768" indent="0">
              <a:buNone/>
              <a:defRPr sz="1649"/>
            </a:lvl4pPr>
            <a:lvl5pPr marL="3015691" indent="0">
              <a:buNone/>
              <a:defRPr sz="1649"/>
            </a:lvl5pPr>
            <a:lvl6pPr marL="3769614" indent="0">
              <a:buNone/>
              <a:defRPr sz="1649"/>
            </a:lvl6pPr>
            <a:lvl7pPr marL="4523537" indent="0">
              <a:buNone/>
              <a:defRPr sz="1649"/>
            </a:lvl7pPr>
            <a:lvl8pPr marL="5277460" indent="0">
              <a:buNone/>
              <a:defRPr sz="1649"/>
            </a:lvl8pPr>
            <a:lvl9pPr marL="6031382" indent="0">
              <a:buNone/>
              <a:defRPr sz="1649"/>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68CEEE98-61D8-5571-1545-52632CB5F903}"/>
              </a:ext>
            </a:extLst>
          </p:cNvPr>
          <p:cNvSpPr>
            <a:spLocks noGrp="1"/>
          </p:cNvSpPr>
          <p:nvPr>
            <p:ph type="dt" sz="half" idx="10"/>
          </p:nvPr>
        </p:nvSpPr>
        <p:spPr/>
        <p:txBody>
          <a:bodyPr/>
          <a:lstStyle/>
          <a:p>
            <a:fld id="{1D8BD707-D9CF-40AE-B4C6-C98DA3205C09}" type="datetimeFigureOut">
              <a:rPr lang="en-US" smtClean="0"/>
              <a:t>1/4/2024</a:t>
            </a:fld>
            <a:endParaRPr lang="en-US"/>
          </a:p>
        </p:txBody>
      </p:sp>
      <p:sp>
        <p:nvSpPr>
          <p:cNvPr id="6" name="Alt Bilgi Yer Tutucusu 5">
            <a:extLst>
              <a:ext uri="{FF2B5EF4-FFF2-40B4-BE49-F238E27FC236}">
                <a16:creationId xmlns:a16="http://schemas.microsoft.com/office/drawing/2014/main" id="{68A7FFB0-3089-AD0F-678D-F2F7BC1E457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D5545850-47EE-7A04-D257-93861DE6638B}"/>
              </a:ext>
            </a:extLst>
          </p:cNvPr>
          <p:cNvSpPr>
            <a:spLocks noGrp="1"/>
          </p:cNvSpPr>
          <p:nvPr>
            <p:ph type="sldNum" sz="quarter" idx="12"/>
          </p:nvPr>
        </p:nvSpPr>
        <p:spPr/>
        <p:txBody>
          <a:bodyPr/>
          <a:lstStyle/>
          <a:p>
            <a:fld id="{B6F15528-21DE-4FAA-801E-634DDDAF4B2B}" type="slidenum">
              <a:rPr lang="tr-TR" smtClean="0"/>
              <a:t>‹#›</a:t>
            </a:fld>
            <a:endParaRPr lang="tr-TR"/>
          </a:p>
        </p:txBody>
      </p:sp>
    </p:spTree>
    <p:extLst>
      <p:ext uri="{BB962C8B-B14F-4D97-AF65-F5344CB8AC3E}">
        <p14:creationId xmlns:p14="http://schemas.microsoft.com/office/powerpoint/2010/main" val="1767424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641B1C-58E3-3610-884E-E65B16D28944}"/>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4F649725-700B-1CA0-49A0-1FF186688E7A}"/>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8F93861-FF85-9C23-92D6-8A40D07D0EAD}"/>
              </a:ext>
            </a:extLst>
          </p:cNvPr>
          <p:cNvSpPr>
            <a:spLocks noGrp="1"/>
          </p:cNvSpPr>
          <p:nvPr>
            <p:ph type="dt" sz="half" idx="10"/>
          </p:nvPr>
        </p:nvSpPr>
        <p:spPr/>
        <p:txBody>
          <a:bodyPr/>
          <a:lstStyle/>
          <a:p>
            <a:fld id="{1D8BD707-D9CF-40AE-B4C6-C98DA3205C09}" type="datetimeFigureOut">
              <a:rPr lang="en-US" smtClean="0"/>
              <a:t>1/4/2024</a:t>
            </a:fld>
            <a:endParaRPr lang="en-US"/>
          </a:p>
        </p:txBody>
      </p:sp>
      <p:sp>
        <p:nvSpPr>
          <p:cNvPr id="5" name="Alt Bilgi Yer Tutucusu 4">
            <a:extLst>
              <a:ext uri="{FF2B5EF4-FFF2-40B4-BE49-F238E27FC236}">
                <a16:creationId xmlns:a16="http://schemas.microsoft.com/office/drawing/2014/main" id="{4F508F6A-7123-3DEC-0159-2CED7985A20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7E0E2C5-3E04-24B0-1BA6-56EA8D0FD628}"/>
              </a:ext>
            </a:extLst>
          </p:cNvPr>
          <p:cNvSpPr>
            <a:spLocks noGrp="1"/>
          </p:cNvSpPr>
          <p:nvPr>
            <p:ph type="sldNum" sz="quarter" idx="12"/>
          </p:nvPr>
        </p:nvSpPr>
        <p:spPr/>
        <p:txBody>
          <a:bodyPr/>
          <a:lstStyle/>
          <a:p>
            <a:fld id="{B6F15528-21DE-4FAA-801E-634DDDAF4B2B}" type="slidenum">
              <a:rPr lang="tr-TR" smtClean="0"/>
              <a:t>‹#›</a:t>
            </a:fld>
            <a:endParaRPr lang="tr-TR"/>
          </a:p>
        </p:txBody>
      </p:sp>
    </p:spTree>
    <p:extLst>
      <p:ext uri="{BB962C8B-B14F-4D97-AF65-F5344CB8AC3E}">
        <p14:creationId xmlns:p14="http://schemas.microsoft.com/office/powerpoint/2010/main" val="105924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9AB787E0-012B-9797-ADCB-02AD266E2B27}"/>
              </a:ext>
            </a:extLst>
          </p:cNvPr>
          <p:cNvSpPr>
            <a:spLocks noGrp="1"/>
          </p:cNvSpPr>
          <p:nvPr>
            <p:ph type="title" orient="vert"/>
          </p:nvPr>
        </p:nvSpPr>
        <p:spPr>
          <a:xfrm>
            <a:off x="14386996" y="756958"/>
            <a:ext cx="4334947" cy="12048801"/>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9631E37C-A8C7-EDEF-08BA-C979179F8020}"/>
              </a:ext>
            </a:extLst>
          </p:cNvPr>
          <p:cNvSpPr>
            <a:spLocks noGrp="1"/>
          </p:cNvSpPr>
          <p:nvPr>
            <p:ph type="body" orient="vert" idx="1"/>
          </p:nvPr>
        </p:nvSpPr>
        <p:spPr>
          <a:xfrm>
            <a:off x="1382157" y="756958"/>
            <a:ext cx="12753538" cy="12048801"/>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F643E3C-77DE-C5B8-2DB5-7E7D7ACD30BC}"/>
              </a:ext>
            </a:extLst>
          </p:cNvPr>
          <p:cNvSpPr>
            <a:spLocks noGrp="1"/>
          </p:cNvSpPr>
          <p:nvPr>
            <p:ph type="dt" sz="half" idx="10"/>
          </p:nvPr>
        </p:nvSpPr>
        <p:spPr/>
        <p:txBody>
          <a:bodyPr/>
          <a:lstStyle/>
          <a:p>
            <a:fld id="{1D8BD707-D9CF-40AE-B4C6-C98DA3205C09}" type="datetimeFigureOut">
              <a:rPr lang="en-US" smtClean="0"/>
              <a:t>1/4/2024</a:t>
            </a:fld>
            <a:endParaRPr lang="en-US"/>
          </a:p>
        </p:txBody>
      </p:sp>
      <p:sp>
        <p:nvSpPr>
          <p:cNvPr id="5" name="Alt Bilgi Yer Tutucusu 4">
            <a:extLst>
              <a:ext uri="{FF2B5EF4-FFF2-40B4-BE49-F238E27FC236}">
                <a16:creationId xmlns:a16="http://schemas.microsoft.com/office/drawing/2014/main" id="{DAF73E7F-12DA-C581-A3DF-B4206006F98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1FB18E8-7197-2322-900C-8F6E358E9A43}"/>
              </a:ext>
            </a:extLst>
          </p:cNvPr>
          <p:cNvSpPr>
            <a:spLocks noGrp="1"/>
          </p:cNvSpPr>
          <p:nvPr>
            <p:ph type="sldNum" sz="quarter" idx="12"/>
          </p:nvPr>
        </p:nvSpPr>
        <p:spPr/>
        <p:txBody>
          <a:bodyPr/>
          <a:lstStyle/>
          <a:p>
            <a:fld id="{B6F15528-21DE-4FAA-801E-634DDDAF4B2B}" type="slidenum">
              <a:rPr lang="tr-TR" smtClean="0"/>
              <a:t>‹#›</a:t>
            </a:fld>
            <a:endParaRPr lang="tr-TR"/>
          </a:p>
        </p:txBody>
      </p:sp>
    </p:spTree>
    <p:extLst>
      <p:ext uri="{BB962C8B-B14F-4D97-AF65-F5344CB8AC3E}">
        <p14:creationId xmlns:p14="http://schemas.microsoft.com/office/powerpoint/2010/main" val="3300393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34227222-3F61-9321-7AC6-83B00A93C370}"/>
              </a:ext>
            </a:extLst>
          </p:cNvPr>
          <p:cNvSpPr>
            <a:spLocks noGrp="1"/>
          </p:cNvSpPr>
          <p:nvPr>
            <p:ph type="title"/>
          </p:nvPr>
        </p:nvSpPr>
        <p:spPr>
          <a:xfrm>
            <a:off x="1382157" y="756959"/>
            <a:ext cx="17339786" cy="2748088"/>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36552BAD-3E9C-D453-C384-600467759E78}"/>
              </a:ext>
            </a:extLst>
          </p:cNvPr>
          <p:cNvSpPr>
            <a:spLocks noGrp="1"/>
          </p:cNvSpPr>
          <p:nvPr>
            <p:ph type="body" idx="1"/>
          </p:nvPr>
        </p:nvSpPr>
        <p:spPr>
          <a:xfrm>
            <a:off x="1382157" y="3784791"/>
            <a:ext cx="17339786" cy="902096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4CA60FC-19AF-63DE-FC30-7CE60680211C}"/>
              </a:ext>
            </a:extLst>
          </p:cNvPr>
          <p:cNvSpPr>
            <a:spLocks noGrp="1"/>
          </p:cNvSpPr>
          <p:nvPr>
            <p:ph type="dt" sz="half" idx="2"/>
          </p:nvPr>
        </p:nvSpPr>
        <p:spPr>
          <a:xfrm>
            <a:off x="1382157" y="13177656"/>
            <a:ext cx="4523423" cy="756958"/>
          </a:xfrm>
          <a:prstGeom prst="rect">
            <a:avLst/>
          </a:prstGeom>
        </p:spPr>
        <p:txBody>
          <a:bodyPr vert="horz" lIns="91440" tIns="45720" rIns="91440" bIns="45720" rtlCol="0" anchor="ctr"/>
          <a:lstStyle>
            <a:lvl1pPr algn="l">
              <a:defRPr sz="1979">
                <a:solidFill>
                  <a:schemeClr val="tx1">
                    <a:tint val="75000"/>
                  </a:schemeClr>
                </a:solidFill>
              </a:defRPr>
            </a:lvl1pPr>
          </a:lstStyle>
          <a:p>
            <a:fld id="{1D8BD707-D9CF-40AE-B4C6-C98DA3205C09}" type="datetimeFigureOut">
              <a:rPr lang="en-US" smtClean="0"/>
              <a:t>1/4/2024</a:t>
            </a:fld>
            <a:endParaRPr lang="en-US"/>
          </a:p>
        </p:txBody>
      </p:sp>
      <p:sp>
        <p:nvSpPr>
          <p:cNvPr id="5" name="Alt Bilgi Yer Tutucusu 4">
            <a:extLst>
              <a:ext uri="{FF2B5EF4-FFF2-40B4-BE49-F238E27FC236}">
                <a16:creationId xmlns:a16="http://schemas.microsoft.com/office/drawing/2014/main" id="{A4AC11F5-821D-1224-42FC-5FE4FC4FE196}"/>
              </a:ext>
            </a:extLst>
          </p:cNvPr>
          <p:cNvSpPr>
            <a:spLocks noGrp="1"/>
          </p:cNvSpPr>
          <p:nvPr>
            <p:ph type="ftr" sz="quarter" idx="3"/>
          </p:nvPr>
        </p:nvSpPr>
        <p:spPr>
          <a:xfrm>
            <a:off x="6659483" y="13177656"/>
            <a:ext cx="6785134" cy="756958"/>
          </a:xfrm>
          <a:prstGeom prst="rect">
            <a:avLst/>
          </a:prstGeom>
        </p:spPr>
        <p:txBody>
          <a:bodyPr vert="horz" lIns="91440" tIns="45720" rIns="91440" bIns="45720" rtlCol="0" anchor="ctr"/>
          <a:lstStyle>
            <a:lvl1pPr algn="ctr">
              <a:defRPr sz="1979">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848BFF5F-A446-4721-5C45-4986623A9647}"/>
              </a:ext>
            </a:extLst>
          </p:cNvPr>
          <p:cNvSpPr>
            <a:spLocks noGrp="1"/>
          </p:cNvSpPr>
          <p:nvPr>
            <p:ph type="sldNum" sz="quarter" idx="4"/>
          </p:nvPr>
        </p:nvSpPr>
        <p:spPr>
          <a:xfrm>
            <a:off x="14198520" y="13177656"/>
            <a:ext cx="4523423" cy="756958"/>
          </a:xfrm>
          <a:prstGeom prst="rect">
            <a:avLst/>
          </a:prstGeom>
        </p:spPr>
        <p:txBody>
          <a:bodyPr vert="horz" lIns="91440" tIns="45720" rIns="91440" bIns="45720" rtlCol="0" anchor="ctr"/>
          <a:lstStyle>
            <a:lvl1pPr algn="r">
              <a:defRPr sz="1979">
                <a:solidFill>
                  <a:schemeClr val="tx1">
                    <a:tint val="75000"/>
                  </a:schemeClr>
                </a:solidFill>
              </a:defRPr>
            </a:lvl1pPr>
          </a:lstStyle>
          <a:p>
            <a:fld id="{B6F15528-21DE-4FAA-801E-634DDDAF4B2B}" type="slidenum">
              <a:rPr lang="tr-TR" smtClean="0"/>
              <a:t>‹#›</a:t>
            </a:fld>
            <a:endParaRPr lang="tr-TR"/>
          </a:p>
        </p:txBody>
      </p:sp>
    </p:spTree>
    <p:extLst>
      <p:ext uri="{BB962C8B-B14F-4D97-AF65-F5344CB8AC3E}">
        <p14:creationId xmlns:p14="http://schemas.microsoft.com/office/powerpoint/2010/main" val="311600051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1507846" rtl="0" eaLnBrk="1" latinLnBrk="0" hangingPunct="1">
        <a:lnSpc>
          <a:spcPct val="90000"/>
        </a:lnSpc>
        <a:spcBef>
          <a:spcPct val="0"/>
        </a:spcBef>
        <a:buNone/>
        <a:defRPr sz="7256" kern="1200">
          <a:solidFill>
            <a:schemeClr val="tx1"/>
          </a:solidFill>
          <a:latin typeface="+mj-lt"/>
          <a:ea typeface="+mj-ea"/>
          <a:cs typeface="+mj-cs"/>
        </a:defRPr>
      </a:lvl1pPr>
    </p:titleStyle>
    <p:bodyStyle>
      <a:lvl1pPr marL="376961" indent="-376961" algn="l" defTabSz="1507846" rtl="0" eaLnBrk="1" latinLnBrk="0" hangingPunct="1">
        <a:lnSpc>
          <a:spcPct val="90000"/>
        </a:lnSpc>
        <a:spcBef>
          <a:spcPts val="1649"/>
        </a:spcBef>
        <a:buFont typeface="Arial" panose="020B0604020202020204" pitchFamily="34" charset="0"/>
        <a:buChar char="•"/>
        <a:defRPr sz="4617" kern="1200">
          <a:solidFill>
            <a:schemeClr val="tx1"/>
          </a:solidFill>
          <a:latin typeface="+mn-lt"/>
          <a:ea typeface="+mn-ea"/>
          <a:cs typeface="+mn-cs"/>
        </a:defRPr>
      </a:lvl1pPr>
      <a:lvl2pPr marL="1130884" indent="-376961" algn="l" defTabSz="1507846" rtl="0" eaLnBrk="1" latinLnBrk="0" hangingPunct="1">
        <a:lnSpc>
          <a:spcPct val="90000"/>
        </a:lnSpc>
        <a:spcBef>
          <a:spcPts val="824"/>
        </a:spcBef>
        <a:buFont typeface="Arial" panose="020B0604020202020204" pitchFamily="34" charset="0"/>
        <a:buChar char="•"/>
        <a:defRPr sz="3958" kern="1200">
          <a:solidFill>
            <a:schemeClr val="tx1"/>
          </a:solidFill>
          <a:latin typeface="+mn-lt"/>
          <a:ea typeface="+mn-ea"/>
          <a:cs typeface="+mn-cs"/>
        </a:defRPr>
      </a:lvl2pPr>
      <a:lvl3pPr marL="1884807" indent="-376961" algn="l" defTabSz="1507846" rtl="0" eaLnBrk="1" latinLnBrk="0" hangingPunct="1">
        <a:lnSpc>
          <a:spcPct val="90000"/>
        </a:lnSpc>
        <a:spcBef>
          <a:spcPts val="824"/>
        </a:spcBef>
        <a:buFont typeface="Arial" panose="020B0604020202020204" pitchFamily="34" charset="0"/>
        <a:buChar char="•"/>
        <a:defRPr sz="3298" kern="1200">
          <a:solidFill>
            <a:schemeClr val="tx1"/>
          </a:solidFill>
          <a:latin typeface="+mn-lt"/>
          <a:ea typeface="+mn-ea"/>
          <a:cs typeface="+mn-cs"/>
        </a:defRPr>
      </a:lvl3pPr>
      <a:lvl4pPr marL="2638730"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4pPr>
      <a:lvl5pPr marL="3392653"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5pPr>
      <a:lvl6pPr marL="4146575"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6pPr>
      <a:lvl7pPr marL="4900498"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7pPr>
      <a:lvl8pPr marL="5654421"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8pPr>
      <a:lvl9pPr marL="6408344"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9pPr>
    </p:bodyStyle>
    <p:otherStyle>
      <a:defPPr>
        <a:defRPr lang="tr-TR"/>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orgm.meb.gov.tr/meb_iys_dosyalar/2022_10/04114043_psikolojik_saYlamlYk_lise_veli_broYur.pdf" TargetMode="External"/><Relationship Id="rId2" Type="http://schemas.openxmlformats.org/officeDocument/2006/relationships/hyperlink" Target="https://orgm.meb.gov.tr/meb_iys_dosyalar/2022_10/04113739_psikolojik_saYlamlYk_lise_afiY.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686329" y="7874993"/>
            <a:ext cx="13417770" cy="2559539"/>
          </a:xfrm>
          <a:prstGeom prst="rect">
            <a:avLst/>
          </a:prstGeom>
        </p:spPr>
      </p:pic>
      <p:sp>
        <p:nvSpPr>
          <p:cNvPr id="5" name="object 5"/>
          <p:cNvSpPr/>
          <p:nvPr/>
        </p:nvSpPr>
        <p:spPr>
          <a:xfrm>
            <a:off x="6950778" y="4882094"/>
            <a:ext cx="12016701" cy="7234371"/>
          </a:xfrm>
          <a:custGeom>
            <a:avLst/>
            <a:gdLst/>
            <a:ahLst/>
            <a:cxnLst/>
            <a:rect l="l" t="t" r="r" b="b"/>
            <a:pathLst>
              <a:path w="13129260" h="4908550">
                <a:moveTo>
                  <a:pt x="0" y="0"/>
                </a:moveTo>
                <a:lnTo>
                  <a:pt x="13128838" y="0"/>
                </a:lnTo>
                <a:lnTo>
                  <a:pt x="13128838" y="4908484"/>
                </a:lnTo>
                <a:lnTo>
                  <a:pt x="0" y="4908484"/>
                </a:lnTo>
                <a:lnTo>
                  <a:pt x="0" y="0"/>
                </a:lnTo>
                <a:close/>
              </a:path>
            </a:pathLst>
          </a:custGeom>
          <a:solidFill>
            <a:schemeClr val="accent1">
              <a:lumMod val="40000"/>
              <a:lumOff val="60000"/>
            </a:schemeClr>
          </a:solidFill>
        </p:spPr>
        <p:txBody>
          <a:bodyPr wrap="square" lIns="0" tIns="0" rIns="0" bIns="0" rtlCol="0"/>
          <a:lstStyle/>
          <a:p>
            <a:endParaRPr/>
          </a:p>
        </p:txBody>
      </p:sp>
      <p:sp>
        <p:nvSpPr>
          <p:cNvPr id="13" name="object 13"/>
          <p:cNvSpPr txBox="1">
            <a:spLocks noGrp="1"/>
          </p:cNvSpPr>
          <p:nvPr>
            <p:ph type="title"/>
          </p:nvPr>
        </p:nvSpPr>
        <p:spPr>
          <a:xfrm>
            <a:off x="7926494" y="6171045"/>
            <a:ext cx="10761530" cy="4667303"/>
          </a:xfrm>
          <a:prstGeom prst="rect">
            <a:avLst/>
          </a:prstGeom>
        </p:spPr>
        <p:txBody>
          <a:bodyPr vert="horz" wrap="square" lIns="0" tIns="12065" rIns="0" bIns="0" rtlCol="0">
            <a:spAutoFit/>
          </a:bodyPr>
          <a:lstStyle/>
          <a:p>
            <a:pPr marL="3368040" marR="5080" indent="-3355975">
              <a:lnSpc>
                <a:spcPct val="116700"/>
              </a:lnSpc>
              <a:spcBef>
                <a:spcPts val="95"/>
              </a:spcBef>
            </a:pPr>
            <a:r>
              <a:rPr lang="tr-TR" sz="8800" b="1" spc="170" dirty="0">
                <a:solidFill>
                  <a:srgbClr val="255D61"/>
                </a:solidFill>
              </a:rPr>
              <a:t>  </a:t>
            </a:r>
            <a:r>
              <a:rPr sz="8800" b="1" spc="170" dirty="0" err="1">
                <a:solidFill>
                  <a:srgbClr val="255D61"/>
                </a:solidFill>
              </a:rPr>
              <a:t>P</a:t>
            </a:r>
            <a:r>
              <a:rPr sz="8800" b="1" spc="15" dirty="0" err="1">
                <a:solidFill>
                  <a:srgbClr val="255D61"/>
                </a:solidFill>
              </a:rPr>
              <a:t>s</a:t>
            </a:r>
            <a:r>
              <a:rPr sz="8800" b="1" spc="165" dirty="0" err="1">
                <a:solidFill>
                  <a:srgbClr val="255D61"/>
                </a:solidFill>
              </a:rPr>
              <a:t>i</a:t>
            </a:r>
            <a:r>
              <a:rPr sz="8800" b="1" spc="580" dirty="0" err="1">
                <a:solidFill>
                  <a:srgbClr val="255D61"/>
                </a:solidFill>
              </a:rPr>
              <a:t>k</a:t>
            </a:r>
            <a:r>
              <a:rPr sz="8800" b="1" spc="30" dirty="0" err="1">
                <a:solidFill>
                  <a:srgbClr val="255D61"/>
                </a:solidFill>
              </a:rPr>
              <a:t>o</a:t>
            </a:r>
            <a:r>
              <a:rPr sz="8800" b="1" spc="204" dirty="0" err="1">
                <a:solidFill>
                  <a:srgbClr val="255D61"/>
                </a:solidFill>
              </a:rPr>
              <a:t>l</a:t>
            </a:r>
            <a:r>
              <a:rPr sz="8800" b="1" spc="30" dirty="0" err="1">
                <a:solidFill>
                  <a:srgbClr val="255D61"/>
                </a:solidFill>
              </a:rPr>
              <a:t>o</a:t>
            </a:r>
            <a:r>
              <a:rPr sz="8800" b="1" spc="130" dirty="0" err="1">
                <a:solidFill>
                  <a:srgbClr val="255D61"/>
                </a:solidFill>
              </a:rPr>
              <a:t>j</a:t>
            </a:r>
            <a:r>
              <a:rPr sz="8800" b="1" spc="165" dirty="0" err="1">
                <a:solidFill>
                  <a:srgbClr val="255D61"/>
                </a:solidFill>
              </a:rPr>
              <a:t>i</a:t>
            </a:r>
            <a:r>
              <a:rPr sz="8800" b="1" spc="585" dirty="0" err="1">
                <a:solidFill>
                  <a:srgbClr val="255D61"/>
                </a:solidFill>
              </a:rPr>
              <a:t>k</a:t>
            </a:r>
            <a:r>
              <a:rPr sz="8800" b="1" spc="-420" dirty="0">
                <a:solidFill>
                  <a:srgbClr val="255D61"/>
                </a:solidFill>
              </a:rPr>
              <a:t> </a:t>
            </a:r>
            <a:r>
              <a:rPr sz="8800" b="1" spc="270" dirty="0" err="1">
                <a:solidFill>
                  <a:srgbClr val="255D61"/>
                </a:solidFill>
              </a:rPr>
              <a:t>S</a:t>
            </a:r>
            <a:r>
              <a:rPr sz="8800" b="1" spc="310" dirty="0" err="1">
                <a:solidFill>
                  <a:srgbClr val="255D61"/>
                </a:solidFill>
              </a:rPr>
              <a:t>a</a:t>
            </a:r>
            <a:r>
              <a:rPr sz="8800" b="1" spc="90" dirty="0" err="1">
                <a:solidFill>
                  <a:srgbClr val="255D61"/>
                </a:solidFill>
              </a:rPr>
              <a:t>ğ</a:t>
            </a:r>
            <a:r>
              <a:rPr sz="8800" b="1" spc="204" dirty="0" err="1">
                <a:solidFill>
                  <a:srgbClr val="255D61"/>
                </a:solidFill>
              </a:rPr>
              <a:t>l</a:t>
            </a:r>
            <a:r>
              <a:rPr sz="8800" b="1" spc="310" dirty="0" err="1">
                <a:solidFill>
                  <a:srgbClr val="255D61"/>
                </a:solidFill>
              </a:rPr>
              <a:t>a</a:t>
            </a:r>
            <a:r>
              <a:rPr sz="8800" b="1" spc="60" dirty="0" err="1">
                <a:solidFill>
                  <a:srgbClr val="255D61"/>
                </a:solidFill>
              </a:rPr>
              <a:t>m</a:t>
            </a:r>
            <a:r>
              <a:rPr sz="8800" b="1" spc="204" dirty="0" err="1">
                <a:solidFill>
                  <a:srgbClr val="255D61"/>
                </a:solidFill>
              </a:rPr>
              <a:t>l</a:t>
            </a:r>
            <a:r>
              <a:rPr sz="8800" b="1" spc="165" dirty="0" err="1">
                <a:solidFill>
                  <a:srgbClr val="255D61"/>
                </a:solidFill>
              </a:rPr>
              <a:t>ı</a:t>
            </a:r>
            <a:r>
              <a:rPr sz="8800" b="1" spc="585" dirty="0" err="1">
                <a:solidFill>
                  <a:srgbClr val="255D61"/>
                </a:solidFill>
              </a:rPr>
              <a:t>k</a:t>
            </a:r>
            <a:br>
              <a:rPr lang="tr-TR" sz="8800" b="1" spc="585" dirty="0">
                <a:solidFill>
                  <a:srgbClr val="255D61"/>
                </a:solidFill>
              </a:rPr>
            </a:br>
            <a:r>
              <a:rPr lang="tr-TR" sz="8800" b="1" spc="585" dirty="0">
                <a:solidFill>
                  <a:srgbClr val="255D61"/>
                </a:solidFill>
              </a:rPr>
              <a:t>«Ailelere Yönelik»</a:t>
            </a:r>
            <a:endParaRPr sz="8800" b="1" dirty="0"/>
          </a:p>
        </p:txBody>
      </p:sp>
      <p:pic>
        <p:nvPicPr>
          <p:cNvPr id="1026" name="Picture 2" descr="Vazgeçmek en kolayı! Peki, mücadele etmek çok mu zor? | Beyhan BUDAK">
            <a:extLst>
              <a:ext uri="{FF2B5EF4-FFF2-40B4-BE49-F238E27FC236}">
                <a16:creationId xmlns:a16="http://schemas.microsoft.com/office/drawing/2014/main" id="{8C70F0F9-F688-3C35-9550-A0F323B0A2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840" y="4882093"/>
            <a:ext cx="6052817" cy="7234372"/>
          </a:xfrm>
          <a:prstGeom prst="rect">
            <a:avLst/>
          </a:prstGeom>
          <a:noFill/>
          <a:extLst>
            <a:ext uri="{909E8E84-426E-40DD-AFC4-6F175D3DCCD1}">
              <a14:hiddenFill xmlns:a14="http://schemas.microsoft.com/office/drawing/2010/main">
                <a:solidFill>
                  <a:srgbClr val="FFFFFF"/>
                </a:solidFill>
              </a14:hiddenFill>
            </a:ext>
          </a:extLst>
        </p:spPr>
      </p:pic>
      <p:pic>
        <p:nvPicPr>
          <p:cNvPr id="4" name="Resim 3">
            <a:extLst>
              <a:ext uri="{FF2B5EF4-FFF2-40B4-BE49-F238E27FC236}">
                <a16:creationId xmlns:a16="http://schemas.microsoft.com/office/drawing/2014/main" id="{9E510D92-BAAD-BCD2-0D5F-AB22FA4F6C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53929" y="1028562"/>
            <a:ext cx="12996241" cy="255953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3326470" y="1278784"/>
            <a:ext cx="5454650" cy="11374755"/>
          </a:xfrm>
          <a:custGeom>
            <a:avLst/>
            <a:gdLst/>
            <a:ahLst/>
            <a:cxnLst/>
            <a:rect l="l" t="t" r="r" b="b"/>
            <a:pathLst>
              <a:path w="5454650" h="11374755">
                <a:moveTo>
                  <a:pt x="5454437" y="11374607"/>
                </a:moveTo>
                <a:lnTo>
                  <a:pt x="0" y="11374607"/>
                </a:lnTo>
                <a:lnTo>
                  <a:pt x="0" y="0"/>
                </a:lnTo>
                <a:lnTo>
                  <a:pt x="5454437" y="0"/>
                </a:lnTo>
                <a:lnTo>
                  <a:pt x="5454437" y="11374607"/>
                </a:lnTo>
                <a:close/>
              </a:path>
            </a:pathLst>
          </a:custGeom>
          <a:solidFill>
            <a:srgbClr val="FFFFFF"/>
          </a:solidFill>
        </p:spPr>
        <p:txBody>
          <a:bodyPr wrap="square" lIns="0" tIns="0" rIns="0" bIns="0" rtlCol="0"/>
          <a:lstStyle/>
          <a:p>
            <a:endParaRPr dirty="0"/>
          </a:p>
        </p:txBody>
      </p:sp>
      <p:sp>
        <p:nvSpPr>
          <p:cNvPr id="5" name="object 5"/>
          <p:cNvSpPr/>
          <p:nvPr/>
        </p:nvSpPr>
        <p:spPr>
          <a:xfrm>
            <a:off x="7638708" y="6598919"/>
            <a:ext cx="4798060" cy="2624455"/>
          </a:xfrm>
          <a:custGeom>
            <a:avLst/>
            <a:gdLst/>
            <a:ahLst/>
            <a:cxnLst/>
            <a:rect l="l" t="t" r="r" b="b"/>
            <a:pathLst>
              <a:path w="4798059" h="2624454">
                <a:moveTo>
                  <a:pt x="4797768" y="7696"/>
                </a:moveTo>
                <a:lnTo>
                  <a:pt x="4790071" y="0"/>
                </a:lnTo>
                <a:lnTo>
                  <a:pt x="7696" y="0"/>
                </a:lnTo>
                <a:lnTo>
                  <a:pt x="0" y="7696"/>
                </a:lnTo>
                <a:lnTo>
                  <a:pt x="0" y="2616530"/>
                </a:lnTo>
                <a:lnTo>
                  <a:pt x="7696" y="2624226"/>
                </a:lnTo>
                <a:lnTo>
                  <a:pt x="4790071" y="2624226"/>
                </a:lnTo>
                <a:lnTo>
                  <a:pt x="4797768" y="2616530"/>
                </a:lnTo>
                <a:lnTo>
                  <a:pt x="4797768" y="2589238"/>
                </a:lnTo>
                <a:lnTo>
                  <a:pt x="4797768" y="34988"/>
                </a:lnTo>
                <a:lnTo>
                  <a:pt x="4797768" y="7696"/>
                </a:lnTo>
                <a:close/>
              </a:path>
            </a:pathLst>
          </a:custGeom>
          <a:solidFill>
            <a:srgbClr val="255D61"/>
          </a:solidFill>
        </p:spPr>
        <p:txBody>
          <a:bodyPr wrap="square" lIns="0" tIns="0" rIns="0" bIns="0" rtlCol="0"/>
          <a:lstStyle/>
          <a:p>
            <a:r>
              <a:rPr lang="tr-TR" dirty="0"/>
              <a:t> </a:t>
            </a:r>
          </a:p>
          <a:p>
            <a:endParaRPr lang="tr-TR" dirty="0"/>
          </a:p>
          <a:p>
            <a:pPr algn="l"/>
            <a:r>
              <a:rPr lang="tr-TR" sz="2800" dirty="0"/>
              <a:t>    Üstesinden geldiklerimizle</a:t>
            </a:r>
          </a:p>
          <a:p>
            <a:pPr algn="l"/>
            <a:r>
              <a:rPr lang="tr-TR" sz="2800" dirty="0"/>
              <a:t> güçleniriz. (</a:t>
            </a:r>
            <a:r>
              <a:rPr lang="tr-TR" sz="2800" b="0" i="0" dirty="0">
                <a:solidFill>
                  <a:srgbClr val="000000"/>
                </a:solidFill>
                <a:effectLst/>
                <a:latin typeface="Linux Libertine"/>
              </a:rPr>
              <a:t>John </a:t>
            </a:r>
            <a:r>
              <a:rPr lang="tr-TR" sz="2800" b="0" i="0" dirty="0" err="1">
                <a:solidFill>
                  <a:srgbClr val="000000"/>
                </a:solidFill>
                <a:effectLst/>
                <a:latin typeface="Linux Libertine"/>
              </a:rPr>
              <a:t>Burroughs</a:t>
            </a:r>
            <a:r>
              <a:rPr lang="tr-TR" sz="2800" dirty="0"/>
              <a:t>)</a:t>
            </a:r>
          </a:p>
          <a:p>
            <a:r>
              <a:rPr lang="tr-TR" sz="2800" dirty="0"/>
              <a:t>                 </a:t>
            </a:r>
            <a:endParaRPr sz="2800" dirty="0"/>
          </a:p>
        </p:txBody>
      </p:sp>
      <p:sp>
        <p:nvSpPr>
          <p:cNvPr id="25" name="object 25"/>
          <p:cNvSpPr/>
          <p:nvPr/>
        </p:nvSpPr>
        <p:spPr>
          <a:xfrm>
            <a:off x="13757044" y="4572644"/>
            <a:ext cx="62865" cy="62865"/>
          </a:xfrm>
          <a:custGeom>
            <a:avLst/>
            <a:gdLst/>
            <a:ahLst/>
            <a:cxnLst/>
            <a:rect l="l" t="t" r="r" b="b"/>
            <a:pathLst>
              <a:path w="62865" h="62864">
                <a:moveTo>
                  <a:pt x="35504" y="62694"/>
                </a:moveTo>
                <a:lnTo>
                  <a:pt x="27190" y="62694"/>
                </a:lnTo>
                <a:lnTo>
                  <a:pt x="23191" y="61899"/>
                </a:lnTo>
                <a:lnTo>
                  <a:pt x="0" y="35504"/>
                </a:lnTo>
                <a:lnTo>
                  <a:pt x="0" y="27190"/>
                </a:lnTo>
                <a:lnTo>
                  <a:pt x="27190" y="0"/>
                </a:lnTo>
                <a:lnTo>
                  <a:pt x="35504" y="0"/>
                </a:lnTo>
                <a:lnTo>
                  <a:pt x="62694" y="27190"/>
                </a:lnTo>
                <a:lnTo>
                  <a:pt x="62694" y="31347"/>
                </a:lnTo>
                <a:lnTo>
                  <a:pt x="62694" y="35504"/>
                </a:lnTo>
                <a:lnTo>
                  <a:pt x="35504" y="62694"/>
                </a:lnTo>
                <a:close/>
              </a:path>
            </a:pathLst>
          </a:custGeom>
          <a:solidFill>
            <a:srgbClr val="000000"/>
          </a:solidFill>
        </p:spPr>
        <p:txBody>
          <a:bodyPr wrap="square" lIns="0" tIns="0" rIns="0" bIns="0" rtlCol="0"/>
          <a:lstStyle/>
          <a:p>
            <a:endParaRPr/>
          </a:p>
        </p:txBody>
      </p:sp>
      <p:sp>
        <p:nvSpPr>
          <p:cNvPr id="32" name="object 32"/>
          <p:cNvSpPr txBox="1"/>
          <p:nvPr/>
        </p:nvSpPr>
        <p:spPr>
          <a:xfrm>
            <a:off x="6623050" y="13122544"/>
            <a:ext cx="6331771" cy="400751"/>
          </a:xfrm>
          <a:prstGeom prst="rect">
            <a:avLst/>
          </a:prstGeom>
        </p:spPr>
        <p:txBody>
          <a:bodyPr vert="horz" wrap="square" lIns="0" tIns="15875" rIns="0" bIns="0" rtlCol="0">
            <a:spAutoFit/>
          </a:bodyPr>
          <a:lstStyle/>
          <a:p>
            <a:pPr marL="12700">
              <a:lnSpc>
                <a:spcPct val="100000"/>
              </a:lnSpc>
              <a:spcBef>
                <a:spcPts val="125"/>
              </a:spcBef>
            </a:pPr>
            <a:r>
              <a:rPr sz="2500" spc="-325" dirty="0">
                <a:solidFill>
                  <a:srgbClr val="C4CFD0"/>
                </a:solidFill>
                <a:latin typeface="Verdana"/>
                <a:cs typeface="Verdana"/>
              </a:rPr>
              <a:t>PSİKOLOJİK</a:t>
            </a:r>
            <a:r>
              <a:rPr sz="2500" spc="-140" dirty="0">
                <a:solidFill>
                  <a:srgbClr val="C4CFD0"/>
                </a:solidFill>
                <a:latin typeface="Verdana"/>
                <a:cs typeface="Verdana"/>
              </a:rPr>
              <a:t> </a:t>
            </a:r>
            <a:r>
              <a:rPr sz="2500" spc="-370" dirty="0">
                <a:solidFill>
                  <a:srgbClr val="C4CFD0"/>
                </a:solidFill>
                <a:latin typeface="Verdana"/>
                <a:cs typeface="Verdana"/>
              </a:rPr>
              <a:t>DANIŞMA</a:t>
            </a:r>
            <a:r>
              <a:rPr lang="tr-TR" sz="2500" spc="-370" dirty="0">
                <a:solidFill>
                  <a:srgbClr val="C4CFD0"/>
                </a:solidFill>
                <a:latin typeface="Verdana"/>
                <a:cs typeface="Verdana"/>
              </a:rPr>
              <a:t>NLIK VE REHBERLİK</a:t>
            </a:r>
            <a:r>
              <a:rPr sz="2500" spc="-140" dirty="0">
                <a:solidFill>
                  <a:srgbClr val="C4CFD0"/>
                </a:solidFill>
                <a:latin typeface="Verdana"/>
                <a:cs typeface="Verdana"/>
              </a:rPr>
              <a:t> </a:t>
            </a:r>
            <a:r>
              <a:rPr sz="2500" spc="-455" dirty="0">
                <a:solidFill>
                  <a:srgbClr val="C4CFD0"/>
                </a:solidFill>
                <a:latin typeface="Verdana"/>
                <a:cs typeface="Verdana"/>
              </a:rPr>
              <a:t>SERVİSİ</a:t>
            </a:r>
            <a:endParaRPr sz="2500" dirty="0">
              <a:latin typeface="Verdana"/>
              <a:cs typeface="Verdana"/>
            </a:endParaRPr>
          </a:p>
        </p:txBody>
      </p:sp>
      <p:sp>
        <p:nvSpPr>
          <p:cNvPr id="35" name="object 35"/>
          <p:cNvSpPr txBox="1">
            <a:spLocks noGrp="1"/>
          </p:cNvSpPr>
          <p:nvPr>
            <p:ph type="title"/>
          </p:nvPr>
        </p:nvSpPr>
        <p:spPr>
          <a:xfrm>
            <a:off x="13568088" y="1625686"/>
            <a:ext cx="4971415" cy="3062376"/>
          </a:xfrm>
          <a:prstGeom prst="rect">
            <a:avLst/>
          </a:prstGeom>
          <a:solidFill>
            <a:srgbClr val="255D61"/>
          </a:solidFill>
        </p:spPr>
        <p:txBody>
          <a:bodyPr vert="horz" wrap="square" lIns="0" tIns="429259" rIns="0" bIns="0" rtlCol="0">
            <a:spAutoFit/>
          </a:bodyPr>
          <a:lstStyle/>
          <a:p>
            <a:pPr marL="741680" marR="730885" indent="-635" algn="ctr">
              <a:lnSpc>
                <a:spcPts val="4140"/>
              </a:lnSpc>
              <a:spcBef>
                <a:spcPts val="3379"/>
              </a:spcBef>
            </a:pPr>
            <a:r>
              <a:rPr sz="3750" spc="-540" dirty="0">
                <a:solidFill>
                  <a:srgbClr val="FFFFFF"/>
                </a:solidFill>
                <a:latin typeface="Verdana"/>
                <a:cs typeface="Verdana"/>
              </a:rPr>
              <a:t>PSİKOLOJİK </a:t>
            </a:r>
            <a:r>
              <a:rPr sz="3750" spc="-535" dirty="0">
                <a:solidFill>
                  <a:srgbClr val="FFFFFF"/>
                </a:solidFill>
                <a:latin typeface="Verdana"/>
                <a:cs typeface="Verdana"/>
              </a:rPr>
              <a:t> </a:t>
            </a:r>
            <a:r>
              <a:rPr sz="3750" spc="-595" dirty="0">
                <a:solidFill>
                  <a:srgbClr val="FFFFFF"/>
                </a:solidFill>
                <a:latin typeface="Verdana"/>
                <a:cs typeface="Verdana"/>
              </a:rPr>
              <a:t>SAĞLAMLIKLIĞI </a:t>
            </a:r>
            <a:r>
              <a:rPr sz="3750" spc="-590" dirty="0">
                <a:solidFill>
                  <a:srgbClr val="FFFFFF"/>
                </a:solidFill>
                <a:latin typeface="Verdana"/>
                <a:cs typeface="Verdana"/>
              </a:rPr>
              <a:t> </a:t>
            </a:r>
            <a:r>
              <a:rPr sz="3750" spc="-610" dirty="0">
                <a:solidFill>
                  <a:srgbClr val="FFFFFF"/>
                </a:solidFill>
                <a:latin typeface="Verdana"/>
                <a:cs typeface="Verdana"/>
              </a:rPr>
              <a:t>A</a:t>
            </a:r>
            <a:r>
              <a:rPr sz="3750" spc="-695" dirty="0">
                <a:solidFill>
                  <a:srgbClr val="FFFFFF"/>
                </a:solidFill>
                <a:latin typeface="Verdana"/>
                <a:cs typeface="Verdana"/>
              </a:rPr>
              <a:t>R</a:t>
            </a:r>
            <a:r>
              <a:rPr sz="3750" spc="-765" dirty="0">
                <a:solidFill>
                  <a:srgbClr val="FFFFFF"/>
                </a:solidFill>
                <a:latin typeface="Verdana"/>
                <a:cs typeface="Verdana"/>
              </a:rPr>
              <a:t>TT</a:t>
            </a:r>
            <a:r>
              <a:rPr sz="3750" spc="-695" dirty="0">
                <a:solidFill>
                  <a:srgbClr val="FFFFFF"/>
                </a:solidFill>
                <a:latin typeface="Verdana"/>
                <a:cs typeface="Verdana"/>
              </a:rPr>
              <a:t>IR</a:t>
            </a:r>
            <a:r>
              <a:rPr sz="3750" spc="-345" dirty="0">
                <a:solidFill>
                  <a:srgbClr val="FFFFFF"/>
                </a:solidFill>
                <a:latin typeface="Verdana"/>
                <a:cs typeface="Verdana"/>
              </a:rPr>
              <a:t>M</a:t>
            </a:r>
            <a:r>
              <a:rPr sz="3750" spc="-610" dirty="0">
                <a:solidFill>
                  <a:srgbClr val="FFFFFF"/>
                </a:solidFill>
                <a:latin typeface="Verdana"/>
                <a:cs typeface="Verdana"/>
              </a:rPr>
              <a:t>A</a:t>
            </a:r>
            <a:r>
              <a:rPr lang="tr-TR" sz="3750" spc="-610" dirty="0">
                <a:solidFill>
                  <a:srgbClr val="FFFFFF"/>
                </a:solidFill>
                <a:latin typeface="Verdana"/>
                <a:cs typeface="Verdana"/>
              </a:rPr>
              <a:t>YA YARDIMCI ÖZELLİKLER</a:t>
            </a:r>
            <a:endParaRPr sz="3750" dirty="0">
              <a:latin typeface="Verdana"/>
              <a:cs typeface="Verdana"/>
            </a:endParaRPr>
          </a:p>
        </p:txBody>
      </p:sp>
      <p:pic>
        <p:nvPicPr>
          <p:cNvPr id="2050" name="Picture 2" descr="Üstesinden geldiklerimizle güçleniriz.&quot; John Burroughs | Özdeyiş.Net">
            <a:extLst>
              <a:ext uri="{FF2B5EF4-FFF2-40B4-BE49-F238E27FC236}">
                <a16:creationId xmlns:a16="http://schemas.microsoft.com/office/drawing/2014/main" id="{3F93D94A-1276-979D-8A7F-B12ACAE304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2459" t="1" b="3656"/>
          <a:stretch/>
        </p:blipFill>
        <p:spPr bwMode="auto">
          <a:xfrm>
            <a:off x="7638708" y="1667812"/>
            <a:ext cx="4766804" cy="4764001"/>
          </a:xfrm>
          <a:prstGeom prst="rect">
            <a:avLst/>
          </a:prstGeom>
          <a:noFill/>
          <a:extLst>
            <a:ext uri="{909E8E84-426E-40DD-AFC4-6F175D3DCCD1}">
              <a14:hiddenFill xmlns:a14="http://schemas.microsoft.com/office/drawing/2010/main">
                <a:solidFill>
                  <a:srgbClr val="FFFFFF"/>
                </a:solidFill>
              </a14:hiddenFill>
            </a:ext>
          </a:extLst>
        </p:spPr>
      </p:pic>
      <p:sp>
        <p:nvSpPr>
          <p:cNvPr id="36" name="object 31">
            <a:extLst>
              <a:ext uri="{FF2B5EF4-FFF2-40B4-BE49-F238E27FC236}">
                <a16:creationId xmlns:a16="http://schemas.microsoft.com/office/drawing/2014/main" id="{B781B67B-D0D6-BAB9-408B-F0ED199F12BB}"/>
              </a:ext>
            </a:extLst>
          </p:cNvPr>
          <p:cNvSpPr txBox="1"/>
          <p:nvPr/>
        </p:nvSpPr>
        <p:spPr>
          <a:xfrm>
            <a:off x="13341079" y="1564111"/>
            <a:ext cx="5454650" cy="10949151"/>
          </a:xfrm>
          <a:prstGeom prst="rect">
            <a:avLst/>
          </a:prstGeom>
        </p:spPr>
        <p:txBody>
          <a:bodyPr vert="horz" wrap="square" lIns="0" tIns="0" rIns="0" bIns="0" rtlCol="0">
            <a:spAutoFit/>
          </a:bodyPr>
          <a:lstStyle/>
          <a:p>
            <a:pPr>
              <a:lnSpc>
                <a:spcPct val="100000"/>
              </a:lnSpc>
            </a:pPr>
            <a:endParaRPr sz="2100" dirty="0">
              <a:latin typeface="Times New Roman"/>
              <a:cs typeface="Times New Roman"/>
            </a:endParaRPr>
          </a:p>
          <a:p>
            <a:pPr>
              <a:lnSpc>
                <a:spcPct val="100000"/>
              </a:lnSpc>
            </a:pPr>
            <a:endParaRPr sz="2100" dirty="0">
              <a:latin typeface="Times New Roman"/>
              <a:cs typeface="Times New Roman"/>
            </a:endParaRPr>
          </a:p>
          <a:p>
            <a:pPr>
              <a:lnSpc>
                <a:spcPct val="100000"/>
              </a:lnSpc>
            </a:pPr>
            <a:endParaRPr sz="2100" dirty="0">
              <a:latin typeface="Times New Roman"/>
              <a:cs typeface="Times New Roman"/>
            </a:endParaRPr>
          </a:p>
          <a:p>
            <a:pPr>
              <a:lnSpc>
                <a:spcPct val="100000"/>
              </a:lnSpc>
            </a:pPr>
            <a:endParaRPr sz="2100" dirty="0">
              <a:latin typeface="Times New Roman"/>
              <a:cs typeface="Times New Roman"/>
            </a:endParaRPr>
          </a:p>
          <a:p>
            <a:pPr>
              <a:lnSpc>
                <a:spcPct val="100000"/>
              </a:lnSpc>
            </a:pPr>
            <a:endParaRPr sz="2100" dirty="0">
              <a:latin typeface="Times New Roman"/>
              <a:cs typeface="Times New Roman"/>
            </a:endParaRPr>
          </a:p>
          <a:p>
            <a:pPr algn="ctr">
              <a:lnSpc>
                <a:spcPct val="100000"/>
              </a:lnSpc>
            </a:pPr>
            <a:endParaRPr sz="2100" dirty="0">
              <a:latin typeface="Times New Roman"/>
              <a:cs typeface="Times New Roman"/>
            </a:endParaRPr>
          </a:p>
          <a:p>
            <a:pPr algn="ctr">
              <a:lnSpc>
                <a:spcPct val="100000"/>
              </a:lnSpc>
            </a:pPr>
            <a:r>
              <a:rPr lang="tr-TR" sz="2100" dirty="0">
                <a:latin typeface="Times New Roman"/>
                <a:cs typeface="Times New Roman"/>
              </a:rPr>
              <a:t> </a:t>
            </a:r>
            <a:endParaRPr sz="2100" dirty="0">
              <a:latin typeface="Times New Roman"/>
              <a:cs typeface="Times New Roman"/>
            </a:endParaRPr>
          </a:p>
          <a:p>
            <a:pPr>
              <a:lnSpc>
                <a:spcPct val="100000"/>
              </a:lnSpc>
            </a:pPr>
            <a:endParaRPr sz="2100" dirty="0">
              <a:latin typeface="Times New Roman"/>
              <a:cs typeface="Times New Roman"/>
            </a:endParaRPr>
          </a:p>
          <a:p>
            <a:pPr>
              <a:lnSpc>
                <a:spcPct val="100000"/>
              </a:lnSpc>
            </a:pPr>
            <a:endParaRPr sz="2100" dirty="0">
              <a:latin typeface="Times New Roman"/>
              <a:cs typeface="Times New Roman"/>
            </a:endParaRPr>
          </a:p>
          <a:p>
            <a:pPr marL="656590" marR="790575">
              <a:lnSpc>
                <a:spcPts val="2680"/>
              </a:lnSpc>
              <a:spcBef>
                <a:spcPts val="105"/>
              </a:spcBef>
            </a:pPr>
            <a:endParaRPr lang="tr-TR" sz="2050" dirty="0">
              <a:latin typeface="Trebuchet MS"/>
              <a:cs typeface="Trebuchet MS"/>
            </a:endParaRPr>
          </a:p>
          <a:p>
            <a:pPr marL="656590" marR="790575" algn="just">
              <a:lnSpc>
                <a:spcPts val="2680"/>
              </a:lnSpc>
              <a:spcBef>
                <a:spcPts val="105"/>
              </a:spcBef>
            </a:pPr>
            <a:r>
              <a:rPr lang="tr-TR" sz="2400" b="1" dirty="0"/>
              <a:t>Sağlıklı Kişisel Kimlik; </a:t>
            </a:r>
            <a:r>
              <a:rPr lang="tr-TR" sz="2400" dirty="0"/>
              <a:t>Sağlıklı bir kişisel kimlik geliştiren ergenler karşılaştıkları engelleri daha çabuk aşma yeteneğine sahiptir.</a:t>
            </a:r>
          </a:p>
          <a:p>
            <a:pPr marL="656590" marR="790575" algn="just">
              <a:lnSpc>
                <a:spcPts val="2680"/>
              </a:lnSpc>
              <a:spcBef>
                <a:spcPts val="105"/>
              </a:spcBef>
            </a:pPr>
            <a:endParaRPr lang="tr-TR" sz="2400" dirty="0">
              <a:latin typeface="Trebuchet MS"/>
              <a:cs typeface="Trebuchet MS"/>
            </a:endParaRPr>
          </a:p>
          <a:p>
            <a:pPr marL="656590" marR="790575" algn="just">
              <a:lnSpc>
                <a:spcPts val="2680"/>
              </a:lnSpc>
              <a:spcBef>
                <a:spcPts val="105"/>
              </a:spcBef>
            </a:pPr>
            <a:r>
              <a:rPr lang="tr-TR" sz="2400" b="1" dirty="0"/>
              <a:t>Duygu Düzenleme Becerileri; </a:t>
            </a:r>
            <a:r>
              <a:rPr lang="tr-TR" sz="2400" dirty="0"/>
              <a:t>Duygusal dalgalanmalarla başa çıkmak için sağlıklı başa çıkma becerileri geliştiren ergenlerin, sıkıntılardan kurtulma şansı daha yüksektir.</a:t>
            </a:r>
            <a:endParaRPr lang="tr-TR" sz="2400" dirty="0">
              <a:latin typeface="Trebuchet MS"/>
            </a:endParaRPr>
          </a:p>
          <a:p>
            <a:pPr marL="656590" marR="790575" algn="just">
              <a:lnSpc>
                <a:spcPts val="2680"/>
              </a:lnSpc>
              <a:spcBef>
                <a:spcPts val="105"/>
              </a:spcBef>
            </a:pPr>
            <a:endParaRPr lang="tr-TR" sz="2400" dirty="0">
              <a:latin typeface="Trebuchet MS"/>
              <a:cs typeface="Trebuchet MS"/>
            </a:endParaRPr>
          </a:p>
          <a:p>
            <a:pPr marL="656590" marR="790575" algn="just">
              <a:lnSpc>
                <a:spcPts val="2680"/>
              </a:lnSpc>
              <a:spcBef>
                <a:spcPts val="105"/>
              </a:spcBef>
            </a:pPr>
            <a:r>
              <a:rPr lang="tr-TR" sz="2400" b="1" dirty="0"/>
              <a:t>Kişilerarası Destek Sistemi; </a:t>
            </a:r>
            <a:r>
              <a:rPr lang="tr-TR" sz="2400" dirty="0"/>
              <a:t>Bir ergenin olumlu rol modelleri ve sağlıklı bir kişilerarası destek sistemine sahip olması psikolojik sağlamlığını etkiler. Özellikle ebeveyn ve öğretmenleri tarafından desteklendiğini hisseden ergenlerin sağlıklı karar almaları ve duygularını ifade etmeleri daha olasıdır.</a:t>
            </a:r>
            <a:endParaRPr lang="tr-TR" sz="2050" dirty="0">
              <a:latin typeface="Trebuchet MS"/>
              <a:cs typeface="Trebuchet MS"/>
            </a:endParaRPr>
          </a:p>
        </p:txBody>
      </p:sp>
      <p:sp>
        <p:nvSpPr>
          <p:cNvPr id="39" name="object 3">
            <a:extLst>
              <a:ext uri="{FF2B5EF4-FFF2-40B4-BE49-F238E27FC236}">
                <a16:creationId xmlns:a16="http://schemas.microsoft.com/office/drawing/2014/main" id="{094CF422-3F69-49FE-1DA9-508598698F32}"/>
              </a:ext>
            </a:extLst>
          </p:cNvPr>
          <p:cNvSpPr/>
          <p:nvPr/>
        </p:nvSpPr>
        <p:spPr>
          <a:xfrm>
            <a:off x="1599436" y="1667812"/>
            <a:ext cx="5454650" cy="11006515"/>
          </a:xfrm>
          <a:custGeom>
            <a:avLst/>
            <a:gdLst/>
            <a:ahLst/>
            <a:cxnLst/>
            <a:rect l="l" t="t" r="r" b="b"/>
            <a:pathLst>
              <a:path w="5454650" h="11374755">
                <a:moveTo>
                  <a:pt x="5454437" y="11374607"/>
                </a:moveTo>
                <a:lnTo>
                  <a:pt x="0" y="11374607"/>
                </a:lnTo>
                <a:lnTo>
                  <a:pt x="0" y="0"/>
                </a:lnTo>
                <a:lnTo>
                  <a:pt x="5454437" y="0"/>
                </a:lnTo>
                <a:lnTo>
                  <a:pt x="5454437" y="11374607"/>
                </a:lnTo>
                <a:close/>
              </a:path>
            </a:pathLst>
          </a:custGeom>
          <a:solidFill>
            <a:srgbClr val="FFFFFF"/>
          </a:solidFill>
        </p:spPr>
        <p:txBody>
          <a:bodyPr wrap="square" lIns="0" tIns="0" rIns="0" bIns="0" rtlCol="0"/>
          <a:lstStyle/>
          <a:p>
            <a:endParaRPr lang="tr-TR" dirty="0"/>
          </a:p>
          <a:p>
            <a:endParaRPr lang="tr-TR" dirty="0"/>
          </a:p>
          <a:p>
            <a:endParaRPr lang="tr-TR" dirty="0"/>
          </a:p>
          <a:p>
            <a:endParaRPr lang="tr-TR" dirty="0"/>
          </a:p>
          <a:p>
            <a:endParaRPr lang="tr-TR" dirty="0"/>
          </a:p>
          <a:p>
            <a:endParaRPr lang="tr-TR" dirty="0"/>
          </a:p>
          <a:p>
            <a:endParaRPr lang="tr-TR" sz="2000" dirty="0">
              <a:latin typeface="Arial" panose="020B0604020202020204" pitchFamily="34" charset="0"/>
              <a:cs typeface="Arial" panose="020B0604020202020204" pitchFamily="34" charset="0"/>
            </a:endParaRPr>
          </a:p>
          <a:p>
            <a:pPr algn="just"/>
            <a:r>
              <a:rPr lang="tr-TR" sz="2000" dirty="0">
                <a:latin typeface="Arial" panose="020B0604020202020204" pitchFamily="34" charset="0"/>
                <a:cs typeface="Arial" panose="020B0604020202020204" pitchFamily="34" charset="0"/>
              </a:rPr>
              <a:t>     Bireyin incinebilirliğini artıran dezavantajların</a:t>
            </a:r>
          </a:p>
          <a:p>
            <a:pPr algn="just"/>
            <a:r>
              <a:rPr lang="tr-TR" sz="2000" dirty="0">
                <a:latin typeface="Arial" panose="020B0604020202020204" pitchFamily="34" charset="0"/>
                <a:cs typeface="Arial" panose="020B0604020202020204" pitchFamily="34" charset="0"/>
              </a:rPr>
              <a:t> veya örseleyici yaşantıların sonunda ortaya</a:t>
            </a:r>
          </a:p>
          <a:p>
            <a:pPr algn="just"/>
            <a:r>
              <a:rPr lang="tr-TR" sz="2000" dirty="0">
                <a:latin typeface="Arial" panose="020B0604020202020204" pitchFamily="34" charset="0"/>
                <a:cs typeface="Arial" panose="020B0604020202020204" pitchFamily="34" charset="0"/>
              </a:rPr>
              <a:t> çıkan riskli durumlara sosyal-ekolojik</a:t>
            </a:r>
          </a:p>
          <a:p>
            <a:pPr algn="just"/>
            <a:r>
              <a:rPr lang="tr-TR" sz="2000" dirty="0">
                <a:latin typeface="Arial" panose="020B0604020202020204" pitchFamily="34" charset="0"/>
                <a:cs typeface="Arial" panose="020B0604020202020204" pitchFamily="34" charset="0"/>
              </a:rPr>
              <a:t> bağlamdaki koruyucu faktörlerin aracılığıyla</a:t>
            </a:r>
          </a:p>
          <a:p>
            <a:pPr algn="just"/>
            <a:r>
              <a:rPr lang="tr-TR" sz="2000" dirty="0">
                <a:latin typeface="Arial" panose="020B0604020202020204" pitchFamily="34" charset="0"/>
                <a:cs typeface="Arial" panose="020B0604020202020204" pitchFamily="34" charset="0"/>
              </a:rPr>
              <a:t> uyum sağlayıp iyi oluşu devam ettirme ve</a:t>
            </a:r>
          </a:p>
          <a:p>
            <a:pPr algn="just"/>
            <a:r>
              <a:rPr lang="tr-TR" sz="2000" dirty="0">
                <a:latin typeface="Arial" panose="020B0604020202020204" pitchFamily="34" charset="0"/>
                <a:cs typeface="Arial" panose="020B0604020202020204" pitchFamily="34" charset="0"/>
              </a:rPr>
              <a:t> geliştirme kapasitesidir. </a:t>
            </a:r>
          </a:p>
          <a:p>
            <a:pPr algn="just"/>
            <a:r>
              <a:rPr lang="tr-TR" sz="2000" dirty="0">
                <a:latin typeface="Arial" panose="020B0604020202020204" pitchFamily="34" charset="0"/>
                <a:cs typeface="Arial" panose="020B0604020202020204" pitchFamily="34" charset="0"/>
              </a:rPr>
              <a:t>     Hayatımızda karşılaştığımız zorlukların,</a:t>
            </a:r>
          </a:p>
          <a:p>
            <a:pPr algn="just"/>
            <a:r>
              <a:rPr lang="tr-TR" sz="2000" dirty="0">
                <a:latin typeface="Arial" panose="020B0604020202020204" pitchFamily="34" charset="0"/>
                <a:cs typeface="Arial" panose="020B0604020202020204" pitchFamily="34" charset="0"/>
              </a:rPr>
              <a:t> olumsuzlukları bizlere olan etkilerini/zararlarını</a:t>
            </a:r>
          </a:p>
          <a:p>
            <a:pPr algn="just"/>
            <a:r>
              <a:rPr lang="tr-TR" sz="2000" dirty="0">
                <a:latin typeface="Arial" panose="020B0604020202020204" pitchFamily="34" charset="0"/>
                <a:cs typeface="Arial" panose="020B0604020202020204" pitchFamily="34" charset="0"/>
              </a:rPr>
              <a:t> azaltmaya yönelik kullanabileceğimiz teknikler</a:t>
            </a:r>
          </a:p>
          <a:p>
            <a:pPr algn="just"/>
            <a:r>
              <a:rPr lang="tr-TR" sz="2000" dirty="0">
                <a:latin typeface="Arial" panose="020B0604020202020204" pitchFamily="34" charset="0"/>
                <a:cs typeface="Arial" panose="020B0604020202020204" pitchFamily="34" charset="0"/>
              </a:rPr>
              <a:t> sonucu iyilik halimizi devam ettirmeye Psikolojik</a:t>
            </a:r>
          </a:p>
          <a:p>
            <a:pPr algn="just"/>
            <a:r>
              <a:rPr lang="tr-TR" sz="2000" dirty="0">
                <a:latin typeface="Arial" panose="020B0604020202020204" pitchFamily="34" charset="0"/>
                <a:cs typeface="Arial" panose="020B0604020202020204" pitchFamily="34" charset="0"/>
              </a:rPr>
              <a:t>Sağlamlık diyebiliriz.</a:t>
            </a:r>
          </a:p>
          <a:p>
            <a:pPr algn="just"/>
            <a:r>
              <a:rPr lang="tr-TR" sz="2000" dirty="0">
                <a:latin typeface="Arial" panose="020B0604020202020204" pitchFamily="34" charset="0"/>
                <a:cs typeface="Arial" panose="020B0604020202020204" pitchFamily="34" charset="0"/>
              </a:rPr>
              <a:t>      </a:t>
            </a:r>
          </a:p>
          <a:p>
            <a:pPr algn="just"/>
            <a:endParaRPr lang="tr-TR" sz="2000" b="1" dirty="0">
              <a:latin typeface="Arial" panose="020B0604020202020204" pitchFamily="34" charset="0"/>
              <a:cs typeface="Arial" panose="020B0604020202020204" pitchFamily="34" charset="0"/>
            </a:endParaRPr>
          </a:p>
          <a:p>
            <a:pPr algn="just"/>
            <a:r>
              <a:rPr lang="tr-TR" sz="2000" b="1" dirty="0">
                <a:latin typeface="Arial" panose="020B0604020202020204" pitchFamily="34" charset="0"/>
                <a:cs typeface="Arial" panose="020B0604020202020204" pitchFamily="34" charset="0"/>
              </a:rPr>
              <a:t>  Psikolojik sağlamlığa sahip ergenler ;</a:t>
            </a:r>
          </a:p>
          <a:p>
            <a:pPr algn="just"/>
            <a:endParaRPr lang="tr-TR" sz="2000" dirty="0">
              <a:latin typeface="Arial" panose="020B0604020202020204" pitchFamily="34" charset="0"/>
              <a:cs typeface="Arial" panose="020B0604020202020204" pitchFamily="34" charset="0"/>
            </a:endParaRPr>
          </a:p>
          <a:p>
            <a:pPr algn="just"/>
            <a:r>
              <a:rPr lang="tr-TR" sz="2000" dirty="0">
                <a:latin typeface="Arial" panose="020B0604020202020204" pitchFamily="34" charset="0"/>
                <a:cs typeface="Arial" panose="020B0604020202020204" pitchFamily="34" charset="0"/>
              </a:rPr>
              <a:t> - Kendisinin ve çevresindeki bireylerin</a:t>
            </a:r>
          </a:p>
          <a:p>
            <a:pPr algn="just"/>
            <a:r>
              <a:rPr lang="tr-TR" sz="2000" dirty="0">
                <a:latin typeface="Arial" panose="020B0604020202020204" pitchFamily="34" charset="0"/>
                <a:cs typeface="Arial" panose="020B0604020202020204" pitchFamily="34" charset="0"/>
              </a:rPr>
              <a:t>   duygularını anlayabilir.</a:t>
            </a:r>
          </a:p>
          <a:p>
            <a:pPr algn="just"/>
            <a:r>
              <a:rPr lang="tr-TR" sz="2000" dirty="0">
                <a:latin typeface="Arial" panose="020B0604020202020204" pitchFamily="34" charset="0"/>
                <a:cs typeface="Arial" panose="020B0604020202020204" pitchFamily="34" charset="0"/>
              </a:rPr>
              <a:t> - Olumlu, karşılıklı saygılı ilişkiler kurar ve</a:t>
            </a:r>
          </a:p>
          <a:p>
            <a:pPr algn="just"/>
            <a:r>
              <a:rPr lang="tr-TR" sz="2000" dirty="0">
                <a:latin typeface="Arial" panose="020B0604020202020204" pitchFamily="34" charset="0"/>
                <a:cs typeface="Arial" panose="020B0604020202020204" pitchFamily="34" charset="0"/>
              </a:rPr>
              <a:t>   sürdürebilir.</a:t>
            </a:r>
          </a:p>
          <a:p>
            <a:pPr algn="just"/>
            <a:r>
              <a:rPr lang="tr-TR" sz="2000" dirty="0">
                <a:latin typeface="Arial" panose="020B0604020202020204" pitchFamily="34" charset="0"/>
                <a:cs typeface="Arial" panose="020B0604020202020204" pitchFamily="34" charset="0"/>
              </a:rPr>
              <a:t> - Gelecek için amaç ve hedeflere sahiptir</a:t>
            </a:r>
          </a:p>
          <a:p>
            <a:pPr algn="just"/>
            <a:r>
              <a:rPr lang="tr-TR" sz="2000" dirty="0">
                <a:latin typeface="Arial" panose="020B0604020202020204" pitchFamily="34" charset="0"/>
                <a:cs typeface="Arial" panose="020B0604020202020204" pitchFamily="34" charset="0"/>
              </a:rPr>
              <a:t> - Bağımsızlık ve kendine değer verme</a:t>
            </a:r>
          </a:p>
          <a:p>
            <a:pPr algn="just"/>
            <a:r>
              <a:rPr lang="tr-TR" sz="2000" dirty="0">
                <a:latin typeface="Arial" panose="020B0604020202020204" pitchFamily="34" charset="0"/>
                <a:cs typeface="Arial" panose="020B0604020202020204" pitchFamily="34" charset="0"/>
              </a:rPr>
              <a:t>   duygusuna sahiptir</a:t>
            </a:r>
            <a:r>
              <a:rPr lang="tr-TR" dirty="0"/>
              <a:t>.</a:t>
            </a:r>
          </a:p>
          <a:p>
            <a:pPr algn="just"/>
            <a:endParaRPr lang="tr-TR" dirty="0"/>
          </a:p>
          <a:p>
            <a:endParaRPr lang="tr-TR" dirty="0"/>
          </a:p>
        </p:txBody>
      </p:sp>
      <p:sp>
        <p:nvSpPr>
          <p:cNvPr id="40" name="object 33">
            <a:extLst>
              <a:ext uri="{FF2B5EF4-FFF2-40B4-BE49-F238E27FC236}">
                <a16:creationId xmlns:a16="http://schemas.microsoft.com/office/drawing/2014/main" id="{981BC326-2200-D0B9-0FA4-6D37AD63F672}"/>
              </a:ext>
            </a:extLst>
          </p:cNvPr>
          <p:cNvSpPr txBox="1"/>
          <p:nvPr/>
        </p:nvSpPr>
        <p:spPr>
          <a:xfrm>
            <a:off x="2203450" y="2003425"/>
            <a:ext cx="4419600" cy="1183016"/>
          </a:xfrm>
          <a:prstGeom prst="rect">
            <a:avLst/>
          </a:prstGeom>
          <a:solidFill>
            <a:srgbClr val="255D61"/>
          </a:solidFill>
        </p:spPr>
        <p:txBody>
          <a:bodyPr vert="horz" wrap="square" lIns="0" tIns="206375" rIns="0" bIns="0" rtlCol="0">
            <a:spAutoFit/>
          </a:bodyPr>
          <a:lstStyle/>
          <a:p>
            <a:pPr marL="407034" marR="546735" indent="518795">
              <a:lnSpc>
                <a:spcPts val="3030"/>
              </a:lnSpc>
              <a:spcBef>
                <a:spcPts val="1625"/>
              </a:spcBef>
            </a:pPr>
            <a:r>
              <a:rPr lang="tr-TR" sz="2750" spc="-400" dirty="0">
                <a:solidFill>
                  <a:srgbClr val="FFFFFF"/>
                </a:solidFill>
                <a:latin typeface="Verdana"/>
                <a:cs typeface="Verdana"/>
              </a:rPr>
              <a:t>    </a:t>
            </a:r>
            <a:r>
              <a:rPr sz="2750" spc="-400" dirty="0">
                <a:solidFill>
                  <a:srgbClr val="FFFFFF"/>
                </a:solidFill>
                <a:latin typeface="Verdana"/>
                <a:cs typeface="Verdana"/>
              </a:rPr>
              <a:t>PSİKOLOJİK </a:t>
            </a:r>
            <a:endParaRPr lang="tr-TR" sz="2750" spc="-400" dirty="0">
              <a:solidFill>
                <a:srgbClr val="FFFFFF"/>
              </a:solidFill>
              <a:latin typeface="Verdana"/>
              <a:cs typeface="Verdana"/>
            </a:endParaRPr>
          </a:p>
          <a:p>
            <a:pPr marL="407034" marR="546735" indent="518795">
              <a:lnSpc>
                <a:spcPts val="3030"/>
              </a:lnSpc>
              <a:spcBef>
                <a:spcPts val="1625"/>
              </a:spcBef>
            </a:pPr>
            <a:r>
              <a:rPr sz="2750" spc="-650" dirty="0">
                <a:solidFill>
                  <a:srgbClr val="FFFFFF"/>
                </a:solidFill>
                <a:latin typeface="Verdana"/>
                <a:cs typeface="Verdana"/>
              </a:rPr>
              <a:t>S</a:t>
            </a:r>
            <a:r>
              <a:rPr sz="2750" spc="-450" dirty="0">
                <a:solidFill>
                  <a:srgbClr val="FFFFFF"/>
                </a:solidFill>
                <a:latin typeface="Verdana"/>
                <a:cs typeface="Verdana"/>
              </a:rPr>
              <a:t>A</a:t>
            </a:r>
            <a:r>
              <a:rPr sz="2750" spc="-225" dirty="0">
                <a:solidFill>
                  <a:srgbClr val="FFFFFF"/>
                </a:solidFill>
                <a:latin typeface="Verdana"/>
                <a:cs typeface="Verdana"/>
              </a:rPr>
              <a:t>Ğ</a:t>
            </a:r>
            <a:r>
              <a:rPr sz="2750" spc="-505" dirty="0">
                <a:solidFill>
                  <a:srgbClr val="FFFFFF"/>
                </a:solidFill>
                <a:latin typeface="Verdana"/>
                <a:cs typeface="Verdana"/>
              </a:rPr>
              <a:t>L</a:t>
            </a:r>
            <a:r>
              <a:rPr sz="2750" spc="-450" dirty="0">
                <a:solidFill>
                  <a:srgbClr val="FFFFFF"/>
                </a:solidFill>
                <a:latin typeface="Verdana"/>
                <a:cs typeface="Verdana"/>
              </a:rPr>
              <a:t>A</a:t>
            </a:r>
            <a:r>
              <a:rPr sz="2750" spc="-254" dirty="0">
                <a:solidFill>
                  <a:srgbClr val="FFFFFF"/>
                </a:solidFill>
                <a:latin typeface="Verdana"/>
                <a:cs typeface="Verdana"/>
              </a:rPr>
              <a:t>M</a:t>
            </a:r>
            <a:r>
              <a:rPr sz="2750" spc="-505" dirty="0">
                <a:solidFill>
                  <a:srgbClr val="FFFFFF"/>
                </a:solidFill>
                <a:latin typeface="Verdana"/>
                <a:cs typeface="Verdana"/>
              </a:rPr>
              <a:t>L</a:t>
            </a:r>
            <a:r>
              <a:rPr sz="2750" spc="-509" dirty="0">
                <a:solidFill>
                  <a:srgbClr val="FFFFFF"/>
                </a:solidFill>
                <a:latin typeface="Verdana"/>
                <a:cs typeface="Verdana"/>
              </a:rPr>
              <a:t>I</a:t>
            </a:r>
            <a:r>
              <a:rPr sz="2750" spc="-415" dirty="0">
                <a:solidFill>
                  <a:srgbClr val="FFFFFF"/>
                </a:solidFill>
                <a:latin typeface="Verdana"/>
                <a:cs typeface="Verdana"/>
              </a:rPr>
              <a:t>K</a:t>
            </a:r>
            <a:r>
              <a:rPr sz="2750" spc="-320" dirty="0">
                <a:solidFill>
                  <a:srgbClr val="FFFFFF"/>
                </a:solidFill>
                <a:latin typeface="Verdana"/>
                <a:cs typeface="Verdana"/>
              </a:rPr>
              <a:t> </a:t>
            </a:r>
            <a:r>
              <a:rPr sz="2750" spc="-270" dirty="0">
                <a:solidFill>
                  <a:srgbClr val="FFFFFF"/>
                </a:solidFill>
                <a:latin typeface="Verdana"/>
                <a:cs typeface="Verdana"/>
              </a:rPr>
              <a:t>N</a:t>
            </a:r>
            <a:r>
              <a:rPr sz="2750" spc="-480" dirty="0">
                <a:solidFill>
                  <a:srgbClr val="FFFFFF"/>
                </a:solidFill>
                <a:latin typeface="Verdana"/>
                <a:cs typeface="Verdana"/>
              </a:rPr>
              <a:t>E</a:t>
            </a:r>
            <a:r>
              <a:rPr sz="2750" spc="-525" dirty="0">
                <a:solidFill>
                  <a:srgbClr val="FFFFFF"/>
                </a:solidFill>
                <a:latin typeface="Verdana"/>
                <a:cs typeface="Verdana"/>
              </a:rPr>
              <a:t>D</a:t>
            </a:r>
            <a:r>
              <a:rPr sz="2750" spc="-509" dirty="0">
                <a:solidFill>
                  <a:srgbClr val="FFFFFF"/>
                </a:solidFill>
                <a:latin typeface="Verdana"/>
                <a:cs typeface="Verdana"/>
              </a:rPr>
              <a:t>İR</a:t>
            </a:r>
            <a:r>
              <a:rPr sz="2100" spc="185" dirty="0">
                <a:solidFill>
                  <a:srgbClr val="FFFFFF"/>
                </a:solidFill>
                <a:latin typeface="Microsoft Sans Serif"/>
                <a:cs typeface="Microsoft Sans Serif"/>
              </a:rPr>
              <a:t>?</a:t>
            </a:r>
            <a:endParaRPr sz="2100" dirty="0">
              <a:latin typeface="Microsoft Sans Serif"/>
              <a:cs typeface="Microsoft Sans Serif"/>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object 3"/>
          <p:cNvGrpSpPr/>
          <p:nvPr/>
        </p:nvGrpSpPr>
        <p:grpSpPr>
          <a:xfrm>
            <a:off x="1050434" y="3097717"/>
            <a:ext cx="18003228" cy="9794492"/>
            <a:chOff x="901507" y="2849294"/>
            <a:chExt cx="5537881" cy="9794492"/>
          </a:xfrm>
        </p:grpSpPr>
        <p:sp>
          <p:nvSpPr>
            <p:cNvPr id="4" name="object 4"/>
            <p:cNvSpPr/>
            <p:nvPr/>
          </p:nvSpPr>
          <p:spPr>
            <a:xfrm>
              <a:off x="901507" y="2849294"/>
              <a:ext cx="5537881" cy="9794492"/>
            </a:xfrm>
            <a:custGeom>
              <a:avLst/>
              <a:gdLst/>
              <a:ahLst/>
              <a:cxnLst/>
              <a:rect l="l" t="t" r="r" b="b"/>
              <a:pathLst>
                <a:path w="5490845" h="10810875">
                  <a:moveTo>
                    <a:pt x="5490263" y="10810355"/>
                  </a:moveTo>
                  <a:lnTo>
                    <a:pt x="0" y="10810355"/>
                  </a:lnTo>
                  <a:lnTo>
                    <a:pt x="0" y="0"/>
                  </a:lnTo>
                  <a:lnTo>
                    <a:pt x="5490263" y="0"/>
                  </a:lnTo>
                  <a:lnTo>
                    <a:pt x="5490263" y="10810355"/>
                  </a:lnTo>
                  <a:close/>
                </a:path>
              </a:pathLst>
            </a:custGeom>
            <a:solidFill>
              <a:srgbClr val="C4CFD0"/>
            </a:solidFill>
          </p:spPr>
          <p:txBody>
            <a:bodyPr wrap="square" lIns="0" tIns="0" rIns="0" bIns="0" rtlCol="0"/>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highlight>
                  <a:srgbClr val="00FF00"/>
                </a:highlight>
              </a:endParaRPr>
            </a:p>
            <a:p>
              <a:r>
                <a:rPr lang="tr-TR" dirty="0"/>
                <a:t>              </a:t>
              </a:r>
              <a:r>
                <a:rPr lang="tr-TR" sz="2400" dirty="0">
                  <a:latin typeface="Arial" panose="020B0604020202020204" pitchFamily="34" charset="0"/>
                  <a:cs typeface="Arial" panose="020B0604020202020204" pitchFamily="34" charset="0"/>
                </a:rPr>
                <a:t>-  </a:t>
              </a:r>
              <a:r>
                <a:rPr lang="tr-TR" sz="2400" dirty="0">
                  <a:highlight>
                    <a:srgbClr val="00FFFF"/>
                  </a:highlight>
                  <a:latin typeface="Arial" panose="020B0604020202020204" pitchFamily="34" charset="0"/>
                  <a:cs typeface="Arial" panose="020B0604020202020204" pitchFamily="34" charset="0"/>
                </a:rPr>
                <a:t>Bağ kurun</a:t>
              </a:r>
              <a:r>
                <a:rPr lang="tr-TR" sz="2400" dirty="0">
                  <a:latin typeface="Arial" panose="020B0604020202020204" pitchFamily="34" charset="0"/>
                  <a:cs typeface="Arial" panose="020B0604020202020204" pitchFamily="34" charset="0"/>
                </a:rPr>
                <a:t> (Fiziksel ve duygusal olarak güvenme hissetmelerini sağlayın ve duygularını </a:t>
              </a:r>
            </a:p>
            <a:p>
              <a:r>
                <a:rPr lang="tr-TR" sz="2400" dirty="0">
                  <a:latin typeface="Arial" panose="020B0604020202020204" pitchFamily="34" charset="0"/>
                  <a:cs typeface="Arial" panose="020B0604020202020204" pitchFamily="34" charset="0"/>
                </a:rPr>
                <a:t> anlatmasına fırsat verin. İlişkinizin olumlu mesajlar içermesine özen gösterin.)</a:t>
              </a:r>
            </a:p>
            <a:p>
              <a:endParaRPr lang="tr-TR" sz="2400" dirty="0">
                <a:latin typeface="Arial" panose="020B0604020202020204" pitchFamily="34" charset="0"/>
                <a:cs typeface="Arial" panose="020B0604020202020204" pitchFamily="34" charset="0"/>
              </a:endParaRPr>
            </a:p>
            <a:p>
              <a:r>
                <a:rPr lang="tr-TR" sz="2400" dirty="0">
                  <a:latin typeface="Arial" panose="020B0604020202020204" pitchFamily="34" charset="0"/>
                  <a:cs typeface="Arial" panose="020B0604020202020204" pitchFamily="34" charset="0"/>
                </a:rPr>
                <a:t>         -  </a:t>
              </a:r>
              <a:r>
                <a:rPr lang="tr-TR" sz="2400" dirty="0">
                  <a:highlight>
                    <a:srgbClr val="00FFFF"/>
                  </a:highlight>
                  <a:latin typeface="Arial" panose="020B0604020202020204" pitchFamily="34" charset="0"/>
                  <a:cs typeface="Arial" panose="020B0604020202020204" pitchFamily="34" charset="0"/>
                </a:rPr>
                <a:t>Başkalarına yardım etmesini sağlayın </a:t>
              </a:r>
              <a:r>
                <a:rPr lang="tr-TR" sz="2400" dirty="0">
                  <a:latin typeface="Arial" panose="020B0604020202020204" pitchFamily="34" charset="0"/>
                  <a:cs typeface="Arial" panose="020B0604020202020204" pitchFamily="34" charset="0"/>
                </a:rPr>
                <a:t>(Çaresiz hisseden çocuklar, başkalarına yardım ederek </a:t>
              </a:r>
            </a:p>
            <a:p>
              <a:r>
                <a:rPr lang="tr-TR" sz="2400" dirty="0">
                  <a:latin typeface="Arial" panose="020B0604020202020204" pitchFamily="34" charset="0"/>
                  <a:cs typeface="Arial" panose="020B0604020202020204" pitchFamily="34" charset="0"/>
                </a:rPr>
                <a:t> kendilerini güçlenmiş hissedebilirler. Çocuğunuzun yaşına uygun gönüllü işlere vakit ayırmasını</a:t>
              </a:r>
            </a:p>
            <a:p>
              <a:r>
                <a:rPr lang="tr-TR" sz="2400" dirty="0">
                  <a:latin typeface="Arial" panose="020B0604020202020204" pitchFamily="34" charset="0"/>
                  <a:cs typeface="Arial" panose="020B0604020202020204" pitchFamily="34" charset="0"/>
                </a:rPr>
                <a:t> destekleyebilir ve üstesinden gelebileceği görevlerde onlardan yardım isteyebilirsiniz.)</a:t>
              </a:r>
            </a:p>
            <a:p>
              <a:endParaRPr lang="tr-TR" sz="2400" dirty="0">
                <a:latin typeface="Arial" panose="020B0604020202020204" pitchFamily="34" charset="0"/>
                <a:cs typeface="Arial" panose="020B0604020202020204" pitchFamily="34" charset="0"/>
              </a:endParaRPr>
            </a:p>
            <a:p>
              <a:r>
                <a:rPr lang="tr-TR" sz="2400" dirty="0">
                  <a:latin typeface="Arial" panose="020B0604020202020204" pitchFamily="34" charset="0"/>
                  <a:cs typeface="Arial" panose="020B0604020202020204" pitchFamily="34" charset="0"/>
                </a:rPr>
                <a:t>         -  </a:t>
              </a:r>
              <a:r>
                <a:rPr lang="tr-TR" sz="2400" dirty="0">
                  <a:highlight>
                    <a:srgbClr val="00FFFF"/>
                  </a:highlight>
                  <a:latin typeface="Arial" panose="020B0604020202020204" pitchFamily="34" charset="0"/>
                  <a:cs typeface="Arial" panose="020B0604020202020204" pitchFamily="34" charset="0"/>
                </a:rPr>
                <a:t>Günlük rutine bağlı kalmasını destekleyin </a:t>
              </a:r>
              <a:r>
                <a:rPr lang="tr-TR" sz="2400" dirty="0">
                  <a:latin typeface="Arial" panose="020B0604020202020204" pitchFamily="34" charset="0"/>
                  <a:cs typeface="Arial" panose="020B0604020202020204" pitchFamily="34" charset="0"/>
                </a:rPr>
                <a:t>(Bir rutine bağlı kalmak ergenler için rahatlatıcı olabilir. Çocuğunuzun ihtiyaçları ve                 </a:t>
              </a:r>
            </a:p>
            <a:p>
              <a:r>
                <a:rPr lang="tr-TR" sz="2400" dirty="0">
                  <a:latin typeface="Arial" panose="020B0604020202020204" pitchFamily="34" charset="0"/>
                  <a:cs typeface="Arial" panose="020B0604020202020204" pitchFamily="34" charset="0"/>
                </a:rPr>
                <a:t> fikirlerini göz önünde bulundurarak bir rutin oluşturmak için iş birliği yapın.)</a:t>
              </a:r>
            </a:p>
            <a:p>
              <a:endParaRPr lang="tr-TR" sz="2400" dirty="0">
                <a:latin typeface="Arial" panose="020B0604020202020204" pitchFamily="34" charset="0"/>
                <a:cs typeface="Arial" panose="020B0604020202020204" pitchFamily="34" charset="0"/>
              </a:endParaRPr>
            </a:p>
            <a:p>
              <a:r>
                <a:rPr lang="tr-TR" sz="2400" dirty="0">
                  <a:latin typeface="Arial" panose="020B0604020202020204" pitchFamily="34" charset="0"/>
                  <a:cs typeface="Arial" panose="020B0604020202020204" pitchFamily="34" charset="0"/>
                </a:rPr>
                <a:t>         -  </a:t>
              </a:r>
              <a:r>
                <a:rPr lang="tr-TR" sz="2400" dirty="0">
                  <a:highlight>
                    <a:srgbClr val="00FFFF"/>
                  </a:highlight>
                  <a:latin typeface="Arial" panose="020B0604020202020204" pitchFamily="34" charset="0"/>
                  <a:cs typeface="Arial" panose="020B0604020202020204" pitchFamily="34" charset="0"/>
                </a:rPr>
                <a:t>Kişisel öz bakım becerilerini destekleyin </a:t>
              </a:r>
              <a:r>
                <a:rPr lang="tr-TR" sz="2400" dirty="0">
                  <a:latin typeface="Arial" panose="020B0604020202020204" pitchFamily="34" charset="0"/>
                  <a:cs typeface="Arial" panose="020B0604020202020204" pitchFamily="34" charset="0"/>
                </a:rPr>
                <a:t>(Çocuğunuzun eğlendiği ve zevk aldığı etkinliklere katılmak için zamanı olduğundan</a:t>
              </a:r>
            </a:p>
            <a:p>
              <a:r>
                <a:rPr lang="tr-TR" sz="2400" dirty="0">
                  <a:latin typeface="Arial" panose="020B0604020202020204" pitchFamily="34" charset="0"/>
                  <a:cs typeface="Arial" panose="020B0604020202020204" pitchFamily="34" charset="0"/>
                </a:rPr>
                <a:t> emin olun. Kendine bakmak ve eğlenmek ergenlerin dengeli kalmasını sağlayarak stresli zamanlarla daha iyi başa çıkmasına </a:t>
              </a:r>
            </a:p>
            <a:p>
              <a:r>
                <a:rPr lang="tr-TR" sz="2400" dirty="0">
                  <a:latin typeface="Arial" panose="020B0604020202020204" pitchFamily="34" charset="0"/>
                  <a:cs typeface="Arial" panose="020B0604020202020204" pitchFamily="34" charset="0"/>
                </a:rPr>
                <a:t> yardımcı olacaktır. İlişkilerini geliştirmesini destekleyin. Başkalarıyla bağlantıda olmak sosyal destek sağlar ve psikolojik sağlamlığı  </a:t>
              </a:r>
            </a:p>
            <a:p>
              <a:r>
                <a:rPr lang="tr-TR" sz="2400" dirty="0">
                  <a:latin typeface="Arial" panose="020B0604020202020204" pitchFamily="34" charset="0"/>
                  <a:cs typeface="Arial" panose="020B0604020202020204" pitchFamily="34" charset="0"/>
                </a:rPr>
                <a:t> güçlendirir. Onlara empati kurma, başkalarını dinleme becerilerini öğretin. Akranlarıyla ilişki kurmanın ve onlarla</a:t>
              </a:r>
            </a:p>
            <a:p>
              <a:r>
                <a:rPr lang="tr-TR" sz="2400" dirty="0">
                  <a:latin typeface="Arial" panose="020B0604020202020204" pitchFamily="34" charset="0"/>
                  <a:cs typeface="Arial" panose="020B0604020202020204" pitchFamily="34" charset="0"/>
                </a:rPr>
                <a:t> bağ kurmanın önemini vurgulayın.)</a:t>
              </a:r>
            </a:p>
            <a:p>
              <a:endParaRPr lang="tr-TR" sz="2400" dirty="0">
                <a:latin typeface="Arial" panose="020B0604020202020204" pitchFamily="34" charset="0"/>
                <a:cs typeface="Arial" panose="020B0604020202020204" pitchFamily="34" charset="0"/>
              </a:endParaRPr>
            </a:p>
            <a:p>
              <a:endParaRPr lang="tr-TR" dirty="0"/>
            </a:p>
          </p:txBody>
        </p:sp>
        <p:sp>
          <p:nvSpPr>
            <p:cNvPr id="5" name="object 5"/>
            <p:cNvSpPr/>
            <p:nvPr/>
          </p:nvSpPr>
          <p:spPr>
            <a:xfrm>
              <a:off x="2056388" y="3193538"/>
              <a:ext cx="3824604" cy="1540510"/>
            </a:xfrm>
            <a:custGeom>
              <a:avLst/>
              <a:gdLst/>
              <a:ahLst/>
              <a:cxnLst/>
              <a:rect l="l" t="t" r="r" b="b"/>
              <a:pathLst>
                <a:path w="3824604" h="1540510">
                  <a:moveTo>
                    <a:pt x="3824375" y="1540498"/>
                  </a:moveTo>
                  <a:lnTo>
                    <a:pt x="0" y="1540498"/>
                  </a:lnTo>
                  <a:lnTo>
                    <a:pt x="0" y="0"/>
                  </a:lnTo>
                  <a:lnTo>
                    <a:pt x="3824375" y="0"/>
                  </a:lnTo>
                  <a:lnTo>
                    <a:pt x="3824375" y="1540498"/>
                  </a:lnTo>
                  <a:close/>
                </a:path>
              </a:pathLst>
            </a:custGeom>
            <a:solidFill>
              <a:srgbClr val="255D61"/>
            </a:solidFill>
          </p:spPr>
          <p:txBody>
            <a:bodyPr wrap="square" lIns="0" tIns="0" rIns="0" bIns="0" rtlCol="0"/>
            <a:lstStyle/>
            <a:p>
              <a:endParaRPr/>
            </a:p>
          </p:txBody>
        </p:sp>
      </p:grpSp>
      <p:sp>
        <p:nvSpPr>
          <p:cNvPr id="20" name="object 20"/>
          <p:cNvSpPr txBox="1">
            <a:spLocks noGrp="1"/>
          </p:cNvSpPr>
          <p:nvPr>
            <p:ph type="title"/>
          </p:nvPr>
        </p:nvSpPr>
        <p:spPr>
          <a:xfrm>
            <a:off x="4609132" y="3745209"/>
            <a:ext cx="10885831" cy="1237262"/>
          </a:xfrm>
          <a:prstGeom prst="rect">
            <a:avLst/>
          </a:prstGeom>
        </p:spPr>
        <p:txBody>
          <a:bodyPr vert="horz" wrap="square" lIns="0" tIns="15240" rIns="0" bIns="0" rtlCol="0">
            <a:spAutoFit/>
          </a:bodyPr>
          <a:lstStyle/>
          <a:p>
            <a:pPr marL="923290" algn="ctr">
              <a:lnSpc>
                <a:spcPts val="2340"/>
              </a:lnSpc>
            </a:pPr>
            <a:br>
              <a:rPr lang="tr-TR" spc="110" dirty="0"/>
            </a:br>
            <a:r>
              <a:rPr lang="tr-TR" spc="110" dirty="0"/>
              <a:t>Aileler</a:t>
            </a:r>
            <a:br>
              <a:rPr lang="tr-TR" spc="110" dirty="0"/>
            </a:br>
            <a:br>
              <a:rPr lang="tr-TR" spc="110" dirty="0"/>
            </a:br>
            <a:r>
              <a:rPr lang="tr-TR" spc="110" dirty="0"/>
              <a:t> Ne Yap</a:t>
            </a:r>
            <a:r>
              <a:rPr spc="110" dirty="0" err="1"/>
              <a:t>malı</a:t>
            </a:r>
            <a:r>
              <a:rPr lang="tr-TR" spc="110" dirty="0"/>
              <a:t> ?</a:t>
            </a:r>
            <a:endParaRPr spc="110" dirty="0"/>
          </a:p>
        </p:txBody>
      </p:sp>
      <p:sp>
        <p:nvSpPr>
          <p:cNvPr id="22" name="object 22"/>
          <p:cNvSpPr txBox="1"/>
          <p:nvPr/>
        </p:nvSpPr>
        <p:spPr>
          <a:xfrm>
            <a:off x="7005550" y="13203444"/>
            <a:ext cx="7131817" cy="400751"/>
          </a:xfrm>
          <a:prstGeom prst="rect">
            <a:avLst/>
          </a:prstGeom>
        </p:spPr>
        <p:txBody>
          <a:bodyPr vert="horz" wrap="square" lIns="0" tIns="15875" rIns="0" bIns="0" rtlCol="0">
            <a:spAutoFit/>
          </a:bodyPr>
          <a:lstStyle/>
          <a:p>
            <a:pPr marL="12700">
              <a:lnSpc>
                <a:spcPct val="100000"/>
              </a:lnSpc>
              <a:spcBef>
                <a:spcPts val="125"/>
              </a:spcBef>
            </a:pPr>
            <a:r>
              <a:rPr sz="2500" spc="-325" dirty="0">
                <a:solidFill>
                  <a:srgbClr val="C4CFD0"/>
                </a:solidFill>
                <a:latin typeface="Verdana"/>
                <a:cs typeface="Verdana"/>
              </a:rPr>
              <a:t>PSİKOLOJİK</a:t>
            </a:r>
            <a:r>
              <a:rPr sz="2500" spc="-140" dirty="0">
                <a:solidFill>
                  <a:srgbClr val="C4CFD0"/>
                </a:solidFill>
                <a:latin typeface="Verdana"/>
                <a:cs typeface="Verdana"/>
              </a:rPr>
              <a:t> </a:t>
            </a:r>
            <a:r>
              <a:rPr sz="2500" spc="-370" dirty="0">
                <a:solidFill>
                  <a:srgbClr val="C4CFD0"/>
                </a:solidFill>
                <a:latin typeface="Verdana"/>
                <a:cs typeface="Verdana"/>
              </a:rPr>
              <a:t>DANIŞMA</a:t>
            </a:r>
            <a:r>
              <a:rPr lang="tr-TR" sz="2500" spc="-370" dirty="0">
                <a:solidFill>
                  <a:srgbClr val="C4CFD0"/>
                </a:solidFill>
                <a:latin typeface="Verdana"/>
                <a:cs typeface="Verdana"/>
              </a:rPr>
              <a:t>NLIK VE REHBERLİK </a:t>
            </a:r>
            <a:r>
              <a:rPr sz="2500" spc="-140" dirty="0">
                <a:solidFill>
                  <a:srgbClr val="C4CFD0"/>
                </a:solidFill>
                <a:latin typeface="Verdana"/>
                <a:cs typeface="Verdana"/>
              </a:rPr>
              <a:t> </a:t>
            </a:r>
            <a:r>
              <a:rPr sz="2500" spc="-455" dirty="0">
                <a:solidFill>
                  <a:srgbClr val="C4CFD0"/>
                </a:solidFill>
                <a:latin typeface="Verdana"/>
                <a:cs typeface="Verdana"/>
              </a:rPr>
              <a:t>SERVİSİ</a:t>
            </a:r>
            <a:endParaRPr sz="2500" dirty="0">
              <a:latin typeface="Verdana"/>
              <a:cs typeface="Verdana"/>
            </a:endParaRPr>
          </a:p>
        </p:txBody>
      </p:sp>
      <p:pic>
        <p:nvPicPr>
          <p:cNvPr id="3074" name="Picture 2" descr="BAĞ KURMAK YÜKSEK PERFORMANSLI TAKIMLAR YARATIYOR">
            <a:extLst>
              <a:ext uri="{FF2B5EF4-FFF2-40B4-BE49-F238E27FC236}">
                <a16:creationId xmlns:a16="http://schemas.microsoft.com/office/drawing/2014/main" id="{86E0D0DA-10B3-5D0F-F8FC-23EBFC38DF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615" r="17855"/>
          <a:stretch/>
        </p:blipFill>
        <p:spPr bwMode="auto">
          <a:xfrm>
            <a:off x="14776450" y="5194835"/>
            <a:ext cx="4195295" cy="3133190"/>
          </a:xfrm>
          <a:prstGeom prst="rect">
            <a:avLst/>
          </a:prstGeom>
          <a:noFill/>
          <a:extLst>
            <a:ext uri="{909E8E84-426E-40DD-AFC4-6F175D3DCCD1}">
              <a14:hiddenFill xmlns:a14="http://schemas.microsoft.com/office/drawing/2010/main">
                <a:solidFill>
                  <a:srgbClr val="FFFFFF"/>
                </a:solidFill>
              </a14:hiddenFill>
            </a:ext>
          </a:extLst>
        </p:spPr>
      </p:pic>
      <p:pic>
        <p:nvPicPr>
          <p:cNvPr id="6" name="Resim 5">
            <a:extLst>
              <a:ext uri="{FF2B5EF4-FFF2-40B4-BE49-F238E27FC236}">
                <a16:creationId xmlns:a16="http://schemas.microsoft.com/office/drawing/2014/main" id="{2E333D72-7D0D-A224-3F7C-FD5B8FE2A5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6050" y="576267"/>
            <a:ext cx="11222523" cy="221021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object 3"/>
          <p:cNvGrpSpPr/>
          <p:nvPr/>
        </p:nvGrpSpPr>
        <p:grpSpPr>
          <a:xfrm>
            <a:off x="1050434" y="3097717"/>
            <a:ext cx="18003228" cy="9794492"/>
            <a:chOff x="901507" y="2849294"/>
            <a:chExt cx="5537881" cy="9794492"/>
          </a:xfrm>
        </p:grpSpPr>
        <p:sp>
          <p:nvSpPr>
            <p:cNvPr id="4" name="object 4"/>
            <p:cNvSpPr/>
            <p:nvPr/>
          </p:nvSpPr>
          <p:spPr>
            <a:xfrm>
              <a:off x="901507" y="2849294"/>
              <a:ext cx="5537881" cy="9794492"/>
            </a:xfrm>
            <a:custGeom>
              <a:avLst/>
              <a:gdLst/>
              <a:ahLst/>
              <a:cxnLst/>
              <a:rect l="l" t="t" r="r" b="b"/>
              <a:pathLst>
                <a:path w="5490845" h="10810875">
                  <a:moveTo>
                    <a:pt x="5490263" y="10810355"/>
                  </a:moveTo>
                  <a:lnTo>
                    <a:pt x="0" y="10810355"/>
                  </a:lnTo>
                  <a:lnTo>
                    <a:pt x="0" y="0"/>
                  </a:lnTo>
                  <a:lnTo>
                    <a:pt x="5490263" y="0"/>
                  </a:lnTo>
                  <a:lnTo>
                    <a:pt x="5490263" y="10810355"/>
                  </a:lnTo>
                  <a:close/>
                </a:path>
              </a:pathLst>
            </a:custGeom>
            <a:solidFill>
              <a:srgbClr val="C4CFD0"/>
            </a:solidFill>
          </p:spPr>
          <p:txBody>
            <a:bodyPr wrap="square" lIns="0" tIns="0" rIns="0" bIns="0" rtlCol="0"/>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r>
                <a:rPr lang="tr-TR" sz="2400" dirty="0">
                  <a:latin typeface="Arial" panose="020B0604020202020204" pitchFamily="34" charset="0"/>
                  <a:cs typeface="Arial" panose="020B0604020202020204" pitchFamily="34" charset="0"/>
                </a:rPr>
                <a:t>         - </a:t>
              </a:r>
              <a:r>
                <a:rPr lang="tr-TR" sz="2400" dirty="0">
                  <a:highlight>
                    <a:srgbClr val="00FFFF"/>
                  </a:highlight>
                  <a:latin typeface="Arial" panose="020B0604020202020204" pitchFamily="34" charset="0"/>
                  <a:cs typeface="Arial" panose="020B0604020202020204" pitchFamily="34" charset="0"/>
                </a:rPr>
                <a:t>Değişikliklere uyum sağlamasına destek olun </a:t>
              </a:r>
              <a:r>
                <a:rPr lang="tr-TR" sz="2400" dirty="0">
                  <a:latin typeface="Arial" panose="020B0604020202020204" pitchFamily="34" charset="0"/>
                  <a:cs typeface="Arial" panose="020B0604020202020204" pitchFamily="34" charset="0"/>
                </a:rPr>
                <a:t>(Sürekli değişim çocuklar ve gençler için korkutucu olabilir. Çocuğunuza</a:t>
              </a:r>
            </a:p>
            <a:p>
              <a:r>
                <a:rPr lang="tr-TR" sz="2400" dirty="0">
                  <a:latin typeface="Arial" panose="020B0604020202020204" pitchFamily="34" charset="0"/>
                  <a:cs typeface="Arial" panose="020B0604020202020204" pitchFamily="34" charset="0"/>
                </a:rPr>
                <a:t> değişimin hayatın bir parçası olduğunu ve ulaşılamaz hâle gelen hedeflerin yerini yeni hedeflerin alabileceğini görmesine yardımcı</a:t>
              </a:r>
            </a:p>
            <a:p>
              <a:r>
                <a:rPr lang="tr-TR" sz="2400" dirty="0">
                  <a:latin typeface="Arial" panose="020B0604020202020204" pitchFamily="34" charset="0"/>
                  <a:cs typeface="Arial" panose="020B0604020202020204" pitchFamily="34" charset="0"/>
                </a:rPr>
                <a:t> olun.)</a:t>
              </a:r>
            </a:p>
            <a:p>
              <a:r>
                <a:rPr lang="tr-TR" sz="2400" dirty="0">
                  <a:latin typeface="Arial" panose="020B0604020202020204" pitchFamily="34" charset="0"/>
                  <a:cs typeface="Arial" panose="020B0604020202020204" pitchFamily="34" charset="0"/>
                </a:rPr>
                <a:t>         -  </a:t>
              </a:r>
              <a:r>
                <a:rPr lang="tr-TR" sz="2400" dirty="0">
                  <a:highlight>
                    <a:srgbClr val="00FFFF"/>
                  </a:highlight>
                  <a:latin typeface="Arial" panose="020B0604020202020204" pitchFamily="34" charset="0"/>
                  <a:cs typeface="Arial" panose="020B0604020202020204" pitchFamily="34" charset="0"/>
                </a:rPr>
                <a:t>Hedeflerine doğru ilerlemesinde destek olun</a:t>
              </a:r>
              <a:r>
                <a:rPr lang="tr-TR" sz="2400" dirty="0">
                  <a:latin typeface="Arial" panose="020B0604020202020204" pitchFamily="34" charset="0"/>
                  <a:cs typeface="Arial" panose="020B0604020202020204" pitchFamily="34" charset="0"/>
                </a:rPr>
                <a:t> (Hedefler belirlemek, çocukların belirli bir göreve odaklanmalarına yardımcı olur.</a:t>
              </a:r>
            </a:p>
            <a:p>
              <a:r>
                <a:rPr lang="tr-TR" sz="2400" dirty="0">
                  <a:latin typeface="Arial" panose="020B0604020202020204" pitchFamily="34" charset="0"/>
                  <a:cs typeface="Arial" panose="020B0604020202020204" pitchFamily="34" charset="0"/>
                </a:rPr>
                <a:t> Çocuğunuza makul hedefler koymasını öğretin ve her seferinde bir adım ilerlemesine yardımcı olun. Korumaya çalışırken yapabilir</a:t>
              </a:r>
            </a:p>
            <a:p>
              <a:r>
                <a:rPr lang="tr-TR" sz="2400" dirty="0">
                  <a:latin typeface="Arial" panose="020B0604020202020204" pitchFamily="34" charset="0"/>
                  <a:cs typeface="Arial" panose="020B0604020202020204" pitchFamily="34" charset="0"/>
                </a:rPr>
                <a:t> olduklarına dair inançlarını zedelemekten kaçının.)</a:t>
              </a:r>
            </a:p>
            <a:p>
              <a:endParaRPr lang="tr-TR" sz="2400" dirty="0">
                <a:latin typeface="Arial" panose="020B0604020202020204" pitchFamily="34" charset="0"/>
                <a:cs typeface="Arial" panose="020B0604020202020204" pitchFamily="34" charset="0"/>
              </a:endParaRPr>
            </a:p>
            <a:p>
              <a:r>
                <a:rPr lang="tr-TR" sz="2400" dirty="0">
                  <a:latin typeface="Arial" panose="020B0604020202020204" pitchFamily="34" charset="0"/>
                  <a:cs typeface="Arial" panose="020B0604020202020204" pitchFamily="34" charset="0"/>
                </a:rPr>
                <a:t>         - </a:t>
              </a:r>
              <a:r>
                <a:rPr lang="tr-TR" sz="2400" dirty="0">
                  <a:highlight>
                    <a:srgbClr val="00FFFF"/>
                  </a:highlight>
                  <a:latin typeface="Arial" panose="020B0604020202020204" pitchFamily="34" charset="0"/>
                  <a:cs typeface="Arial" panose="020B0604020202020204" pitchFamily="34" charset="0"/>
                </a:rPr>
                <a:t>Olumlu hayat görüşü geliştirmesine destek olun </a:t>
              </a:r>
              <a:r>
                <a:rPr lang="tr-TR" sz="2400" dirty="0">
                  <a:latin typeface="Arial" panose="020B0604020202020204" pitchFamily="34" charset="0"/>
                  <a:cs typeface="Arial" panose="020B0604020202020204" pitchFamily="34" charset="0"/>
                </a:rPr>
                <a:t>(Çocuğunuzun geçmişte başarılı bir şekilde başa çıktığı zorlukları</a:t>
              </a:r>
            </a:p>
            <a:p>
              <a:r>
                <a:rPr lang="tr-TR" sz="2400" dirty="0">
                  <a:latin typeface="Arial" panose="020B0604020202020204" pitchFamily="34" charset="0"/>
                  <a:cs typeface="Arial" panose="020B0604020202020204" pitchFamily="34" charset="0"/>
                </a:rPr>
                <a:t> hatırlamasına ve kullandığı yolların gelecekte de işine yarayacağını anlamasına yardımcı olun. Çocuğunuzun sorunları çözmesi ve</a:t>
              </a:r>
            </a:p>
            <a:p>
              <a:r>
                <a:rPr lang="tr-TR" sz="2400" dirty="0">
                  <a:latin typeface="Arial" panose="020B0604020202020204" pitchFamily="34" charset="0"/>
                  <a:cs typeface="Arial" panose="020B0604020202020204" pitchFamily="34" charset="0"/>
                </a:rPr>
                <a:t> uygun kararlar alması için kendine güvenmeyi öğrenmesine yardımcı olun. Güçlü yanlarını keşfetmesini sağlayın.)</a:t>
              </a:r>
            </a:p>
            <a:p>
              <a:endParaRPr lang="tr-TR" sz="2400" dirty="0">
                <a:latin typeface="Arial" panose="020B0604020202020204" pitchFamily="34" charset="0"/>
                <a:cs typeface="Arial" panose="020B0604020202020204" pitchFamily="34" charset="0"/>
              </a:endParaRPr>
            </a:p>
            <a:p>
              <a:r>
                <a:rPr lang="tr-TR" sz="2400" dirty="0">
                  <a:latin typeface="Arial" panose="020B0604020202020204" pitchFamily="34" charset="0"/>
                  <a:cs typeface="Arial" panose="020B0604020202020204" pitchFamily="34" charset="0"/>
                </a:rPr>
                <a:t>         - </a:t>
              </a:r>
              <a:r>
                <a:rPr lang="tr-TR" sz="2400" dirty="0">
                  <a:highlight>
                    <a:srgbClr val="00FFFF"/>
                  </a:highlight>
                  <a:latin typeface="Arial" panose="020B0604020202020204" pitchFamily="34" charset="0"/>
                  <a:cs typeface="Arial" panose="020B0604020202020204" pitchFamily="34" charset="0"/>
                </a:rPr>
                <a:t>Umutlu bir bakış açısı geliştirmesine model olun </a:t>
              </a:r>
              <a:r>
                <a:rPr lang="tr-TR" sz="2400" dirty="0">
                  <a:latin typeface="Arial" panose="020B0604020202020204" pitchFamily="34" charset="0"/>
                  <a:cs typeface="Arial" panose="020B0604020202020204" pitchFamily="34" charset="0"/>
                </a:rPr>
                <a:t>(Çocuğunuz acı verici olayla karşılaştığında geleceğe yönelik uzun vadeli bir</a:t>
              </a:r>
            </a:p>
            <a:p>
              <a:r>
                <a:rPr lang="tr-TR" sz="2400" dirty="0">
                  <a:latin typeface="Arial" panose="020B0604020202020204" pitchFamily="34" charset="0"/>
                  <a:cs typeface="Arial" panose="020B0604020202020204" pitchFamily="34" charset="0"/>
                </a:rPr>
                <a:t> bakış açısı sağlayın. İyimser ve olumlu bir bakış açısı, ergenlerin hayattaki iyi şeyleri görmelerini ve en zor zamanlarda bile devam</a:t>
              </a:r>
            </a:p>
            <a:p>
              <a:r>
                <a:rPr lang="tr-TR" sz="2400" dirty="0">
                  <a:latin typeface="Arial" panose="020B0604020202020204" pitchFamily="34" charset="0"/>
                  <a:cs typeface="Arial" panose="020B0604020202020204" pitchFamily="34" charset="0"/>
                </a:rPr>
                <a:t> etmelerini sağlayabilir.)</a:t>
              </a:r>
            </a:p>
            <a:p>
              <a:endParaRPr lang="tr-TR" sz="2400" dirty="0">
                <a:latin typeface="Arial" panose="020B0604020202020204" pitchFamily="34" charset="0"/>
                <a:cs typeface="Arial" panose="020B0604020202020204" pitchFamily="34" charset="0"/>
              </a:endParaRPr>
            </a:p>
            <a:p>
              <a:r>
                <a:rPr lang="tr-TR" sz="2400" dirty="0">
                  <a:latin typeface="Arial" panose="020B0604020202020204" pitchFamily="34" charset="0"/>
                  <a:cs typeface="Arial" panose="020B0604020202020204" pitchFamily="34" charset="0"/>
                </a:rPr>
                <a:t>        - </a:t>
              </a:r>
              <a:r>
                <a:rPr lang="tr-TR" sz="2400" dirty="0">
                  <a:highlight>
                    <a:srgbClr val="00FFFF"/>
                  </a:highlight>
                  <a:latin typeface="Arial" panose="020B0604020202020204" pitchFamily="34" charset="0"/>
                  <a:cs typeface="Arial" panose="020B0604020202020204" pitchFamily="34" charset="0"/>
                </a:rPr>
                <a:t>Kendini keşfetmesi için cesaretlendirin </a:t>
              </a:r>
              <a:r>
                <a:rPr lang="tr-TR" sz="2400" dirty="0">
                  <a:latin typeface="Arial" panose="020B0604020202020204" pitchFamily="34" charset="0"/>
                  <a:cs typeface="Arial" panose="020B0604020202020204" pitchFamily="34" charset="0"/>
                </a:rPr>
                <a:t>(Zor zamanlar genellikle çocukların kendileri hakkında en çok şey öğrendikleri</a:t>
              </a:r>
            </a:p>
            <a:p>
              <a:r>
                <a:rPr lang="tr-TR" sz="2400" dirty="0">
                  <a:latin typeface="Arial" panose="020B0604020202020204" pitchFamily="34" charset="0"/>
                  <a:cs typeface="Arial" panose="020B0604020202020204" pitchFamily="34" charset="0"/>
                </a:rPr>
                <a:t> zamandır. Çocuğunuz zor bir durumla karşılaştığında bu süreçten neler öğrendiğine dair konuşmalar yapmak için onları</a:t>
              </a:r>
            </a:p>
            <a:p>
              <a:r>
                <a:rPr lang="tr-TR" sz="2400" dirty="0">
                  <a:latin typeface="Arial" panose="020B0604020202020204" pitchFamily="34" charset="0"/>
                  <a:cs typeface="Arial" panose="020B0604020202020204" pitchFamily="34" charset="0"/>
                </a:rPr>
                <a:t> cesaretlendirin.)</a:t>
              </a:r>
            </a:p>
          </p:txBody>
        </p:sp>
        <p:sp>
          <p:nvSpPr>
            <p:cNvPr id="5" name="object 5"/>
            <p:cNvSpPr/>
            <p:nvPr/>
          </p:nvSpPr>
          <p:spPr>
            <a:xfrm>
              <a:off x="2056388" y="3193538"/>
              <a:ext cx="3824604" cy="1540510"/>
            </a:xfrm>
            <a:custGeom>
              <a:avLst/>
              <a:gdLst/>
              <a:ahLst/>
              <a:cxnLst/>
              <a:rect l="l" t="t" r="r" b="b"/>
              <a:pathLst>
                <a:path w="3824604" h="1540510">
                  <a:moveTo>
                    <a:pt x="3824375" y="1540498"/>
                  </a:moveTo>
                  <a:lnTo>
                    <a:pt x="0" y="1540498"/>
                  </a:lnTo>
                  <a:lnTo>
                    <a:pt x="0" y="0"/>
                  </a:lnTo>
                  <a:lnTo>
                    <a:pt x="3824375" y="0"/>
                  </a:lnTo>
                  <a:lnTo>
                    <a:pt x="3824375" y="1540498"/>
                  </a:lnTo>
                  <a:close/>
                </a:path>
              </a:pathLst>
            </a:custGeom>
            <a:solidFill>
              <a:srgbClr val="255D61"/>
            </a:solidFill>
          </p:spPr>
          <p:txBody>
            <a:bodyPr wrap="square" lIns="0" tIns="0" rIns="0" bIns="0" rtlCol="0"/>
            <a:lstStyle/>
            <a:p>
              <a:endParaRPr/>
            </a:p>
          </p:txBody>
        </p:sp>
      </p:grpSp>
      <p:sp>
        <p:nvSpPr>
          <p:cNvPr id="20" name="object 20"/>
          <p:cNvSpPr txBox="1">
            <a:spLocks noGrp="1"/>
          </p:cNvSpPr>
          <p:nvPr>
            <p:ph type="title"/>
          </p:nvPr>
        </p:nvSpPr>
        <p:spPr>
          <a:xfrm>
            <a:off x="4609134" y="3527645"/>
            <a:ext cx="10885831" cy="1237262"/>
          </a:xfrm>
          <a:prstGeom prst="rect">
            <a:avLst/>
          </a:prstGeom>
        </p:spPr>
        <p:txBody>
          <a:bodyPr vert="horz" wrap="square" lIns="0" tIns="15240" rIns="0" bIns="0" rtlCol="0">
            <a:spAutoFit/>
          </a:bodyPr>
          <a:lstStyle/>
          <a:p>
            <a:pPr marL="923290" algn="ctr">
              <a:lnSpc>
                <a:spcPts val="2340"/>
              </a:lnSpc>
            </a:pPr>
            <a:br>
              <a:rPr lang="tr-TR" spc="110" dirty="0"/>
            </a:br>
            <a:r>
              <a:rPr lang="tr-TR" spc="110" dirty="0"/>
              <a:t>Aileler</a:t>
            </a:r>
            <a:br>
              <a:rPr lang="tr-TR" spc="110" dirty="0"/>
            </a:br>
            <a:br>
              <a:rPr lang="tr-TR" spc="110" dirty="0"/>
            </a:br>
            <a:r>
              <a:rPr lang="tr-TR" spc="110" dirty="0"/>
              <a:t> Ne Yap</a:t>
            </a:r>
            <a:r>
              <a:rPr spc="110" dirty="0" err="1"/>
              <a:t>malı</a:t>
            </a:r>
            <a:r>
              <a:rPr lang="tr-TR" spc="110" dirty="0"/>
              <a:t> ?</a:t>
            </a:r>
            <a:endParaRPr spc="110" dirty="0"/>
          </a:p>
        </p:txBody>
      </p:sp>
      <p:sp>
        <p:nvSpPr>
          <p:cNvPr id="22" name="object 22"/>
          <p:cNvSpPr txBox="1"/>
          <p:nvPr/>
        </p:nvSpPr>
        <p:spPr>
          <a:xfrm>
            <a:off x="7005550" y="13203444"/>
            <a:ext cx="7131817" cy="400751"/>
          </a:xfrm>
          <a:prstGeom prst="rect">
            <a:avLst/>
          </a:prstGeom>
        </p:spPr>
        <p:txBody>
          <a:bodyPr vert="horz" wrap="square" lIns="0" tIns="15875" rIns="0" bIns="0" rtlCol="0">
            <a:spAutoFit/>
          </a:bodyPr>
          <a:lstStyle/>
          <a:p>
            <a:pPr marL="12700">
              <a:lnSpc>
                <a:spcPct val="100000"/>
              </a:lnSpc>
              <a:spcBef>
                <a:spcPts val="125"/>
              </a:spcBef>
            </a:pPr>
            <a:r>
              <a:rPr sz="2500" spc="-325" dirty="0">
                <a:solidFill>
                  <a:srgbClr val="C4CFD0"/>
                </a:solidFill>
                <a:latin typeface="Verdana"/>
                <a:cs typeface="Verdana"/>
              </a:rPr>
              <a:t>PSİKOLOJİK</a:t>
            </a:r>
            <a:r>
              <a:rPr sz="2500" spc="-140" dirty="0">
                <a:solidFill>
                  <a:srgbClr val="C4CFD0"/>
                </a:solidFill>
                <a:latin typeface="Verdana"/>
                <a:cs typeface="Verdana"/>
              </a:rPr>
              <a:t> </a:t>
            </a:r>
            <a:r>
              <a:rPr sz="2500" spc="-370" dirty="0">
                <a:solidFill>
                  <a:srgbClr val="C4CFD0"/>
                </a:solidFill>
                <a:latin typeface="Verdana"/>
                <a:cs typeface="Verdana"/>
              </a:rPr>
              <a:t>DANIŞMA</a:t>
            </a:r>
            <a:r>
              <a:rPr lang="tr-TR" sz="2500" spc="-370" dirty="0">
                <a:solidFill>
                  <a:srgbClr val="C4CFD0"/>
                </a:solidFill>
                <a:latin typeface="Verdana"/>
                <a:cs typeface="Verdana"/>
              </a:rPr>
              <a:t>NLIK VE REHBERLİK </a:t>
            </a:r>
            <a:r>
              <a:rPr sz="2500" spc="-140" dirty="0">
                <a:solidFill>
                  <a:srgbClr val="C4CFD0"/>
                </a:solidFill>
                <a:latin typeface="Verdana"/>
                <a:cs typeface="Verdana"/>
              </a:rPr>
              <a:t> </a:t>
            </a:r>
            <a:r>
              <a:rPr sz="2500" spc="-455" dirty="0">
                <a:solidFill>
                  <a:srgbClr val="C4CFD0"/>
                </a:solidFill>
                <a:latin typeface="Verdana"/>
                <a:cs typeface="Verdana"/>
              </a:rPr>
              <a:t>SERVİSİ</a:t>
            </a:r>
            <a:endParaRPr sz="2500" dirty="0">
              <a:latin typeface="Verdana"/>
              <a:cs typeface="Verdana"/>
            </a:endParaRPr>
          </a:p>
        </p:txBody>
      </p:sp>
      <p:pic>
        <p:nvPicPr>
          <p:cNvPr id="7" name="Resim 6">
            <a:extLst>
              <a:ext uri="{FF2B5EF4-FFF2-40B4-BE49-F238E27FC236}">
                <a16:creationId xmlns:a16="http://schemas.microsoft.com/office/drawing/2014/main" id="{FC382EDA-DEB4-6375-1D08-B2F227C3FC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6050" y="576267"/>
            <a:ext cx="11222523" cy="2210215"/>
          </a:xfrm>
          <a:prstGeom prst="rect">
            <a:avLst/>
          </a:prstGeom>
        </p:spPr>
      </p:pic>
    </p:spTree>
    <p:extLst>
      <p:ext uri="{BB962C8B-B14F-4D97-AF65-F5344CB8AC3E}">
        <p14:creationId xmlns:p14="http://schemas.microsoft.com/office/powerpoint/2010/main" val="3126794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object 3"/>
          <p:cNvGrpSpPr/>
          <p:nvPr/>
        </p:nvGrpSpPr>
        <p:grpSpPr>
          <a:xfrm>
            <a:off x="1050434" y="3070225"/>
            <a:ext cx="18003228" cy="9794492"/>
            <a:chOff x="901507" y="2849294"/>
            <a:chExt cx="5537881" cy="9794492"/>
          </a:xfrm>
        </p:grpSpPr>
        <p:sp>
          <p:nvSpPr>
            <p:cNvPr id="4" name="object 4"/>
            <p:cNvSpPr/>
            <p:nvPr/>
          </p:nvSpPr>
          <p:spPr>
            <a:xfrm>
              <a:off x="901507" y="2849294"/>
              <a:ext cx="5537881" cy="9794492"/>
            </a:xfrm>
            <a:custGeom>
              <a:avLst/>
              <a:gdLst/>
              <a:ahLst/>
              <a:cxnLst/>
              <a:rect l="l" t="t" r="r" b="b"/>
              <a:pathLst>
                <a:path w="5490845" h="10810875">
                  <a:moveTo>
                    <a:pt x="5490263" y="10810355"/>
                  </a:moveTo>
                  <a:lnTo>
                    <a:pt x="0" y="10810355"/>
                  </a:lnTo>
                  <a:lnTo>
                    <a:pt x="0" y="0"/>
                  </a:lnTo>
                  <a:lnTo>
                    <a:pt x="5490263" y="0"/>
                  </a:lnTo>
                  <a:lnTo>
                    <a:pt x="5490263" y="10810355"/>
                  </a:lnTo>
                  <a:close/>
                </a:path>
              </a:pathLst>
            </a:custGeom>
            <a:solidFill>
              <a:srgbClr val="C4CFD0"/>
            </a:solidFill>
          </p:spPr>
          <p:txBody>
            <a:bodyPr wrap="square" lIns="0" tIns="0" rIns="0" bIns="0" rtlCol="0"/>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r>
                <a:rPr lang="tr-TR" sz="2400" dirty="0">
                  <a:latin typeface="Arial" panose="020B0604020202020204" pitchFamily="34" charset="0"/>
                  <a:cs typeface="Arial" panose="020B0604020202020204" pitchFamily="34" charset="0"/>
                </a:rPr>
                <a:t>           - </a:t>
              </a:r>
              <a:r>
                <a:rPr lang="tr-TR" sz="2400" dirty="0">
                  <a:highlight>
                    <a:srgbClr val="00FFFF"/>
                  </a:highlight>
                  <a:latin typeface="Arial" panose="020B0604020202020204" pitchFamily="34" charset="0"/>
                  <a:cs typeface="Arial" panose="020B0604020202020204" pitchFamily="34" charset="0"/>
                </a:rPr>
                <a:t>Karakter gelişimini destekleyin </a:t>
              </a:r>
              <a:r>
                <a:rPr lang="tr-TR" sz="2400" dirty="0">
                  <a:latin typeface="Arial" panose="020B0604020202020204" pitchFamily="34" charset="0"/>
                  <a:cs typeface="Arial" panose="020B0604020202020204" pitchFamily="34" charset="0"/>
                </a:rPr>
                <a:t>(Davranışlarının diğerlerini nasıl etkilediğini anlamasına yardımcı olun. Kendini şefkatli bir</a:t>
              </a:r>
            </a:p>
            <a:p>
              <a:r>
                <a:rPr lang="tr-TR" sz="2400" dirty="0">
                  <a:latin typeface="Arial" panose="020B0604020202020204" pitchFamily="34" charset="0"/>
                  <a:cs typeface="Arial" panose="020B0604020202020204" pitchFamily="34" charset="0"/>
                </a:rPr>
                <a:t> insan olarak görmesine yardım edin. Akran grupları içinde diğerleri ile bağlılığın önemini vurgulayın.) </a:t>
              </a:r>
            </a:p>
            <a:p>
              <a:r>
                <a:rPr lang="tr-TR" sz="2400" dirty="0">
                  <a:latin typeface="Arial" panose="020B0604020202020204" pitchFamily="34" charset="0"/>
                  <a:cs typeface="Arial" panose="020B0604020202020204" pitchFamily="34" charset="0"/>
                </a:rPr>
                <a:t> </a:t>
              </a:r>
            </a:p>
            <a:p>
              <a:r>
                <a:rPr lang="tr-TR" sz="2400" dirty="0">
                  <a:latin typeface="Arial" panose="020B0604020202020204" pitchFamily="34" charset="0"/>
                  <a:cs typeface="Arial" panose="020B0604020202020204" pitchFamily="34" charset="0"/>
                </a:rPr>
                <a:t>           - </a:t>
              </a:r>
              <a:r>
                <a:rPr lang="tr-TR" sz="2400" dirty="0">
                  <a:highlight>
                    <a:srgbClr val="00FFFF"/>
                  </a:highlight>
                  <a:latin typeface="Arial" panose="020B0604020202020204" pitchFamily="34" charset="0"/>
                  <a:cs typeface="Arial" panose="020B0604020202020204" pitchFamily="34" charset="0"/>
                </a:rPr>
                <a:t>Kontrolü paylaşın </a:t>
              </a:r>
              <a:r>
                <a:rPr lang="tr-TR" sz="2400" dirty="0">
                  <a:latin typeface="Arial" panose="020B0604020202020204" pitchFamily="34" charset="0"/>
                  <a:cs typeface="Arial" panose="020B0604020202020204" pitchFamily="34" charset="0"/>
                </a:rPr>
                <a:t>(Çocuğunuza seçim hakkı verin. Seçimlerinin sonucunu deneyimlemesine izin verin.)</a:t>
              </a:r>
            </a:p>
            <a:p>
              <a:endParaRPr lang="tr-TR" sz="2400" dirty="0">
                <a:latin typeface="Arial" panose="020B0604020202020204" pitchFamily="34" charset="0"/>
                <a:cs typeface="Arial" panose="020B0604020202020204" pitchFamily="34" charset="0"/>
              </a:endParaRPr>
            </a:p>
            <a:p>
              <a:r>
                <a:rPr lang="tr-TR" sz="2400" dirty="0">
                  <a:latin typeface="Arial" panose="020B0604020202020204" pitchFamily="34" charset="0"/>
                  <a:cs typeface="Arial" panose="020B0604020202020204" pitchFamily="34" charset="0"/>
                </a:rPr>
                <a:t>           - </a:t>
              </a:r>
              <a:r>
                <a:rPr lang="tr-TR" sz="2400" dirty="0">
                  <a:highlight>
                    <a:srgbClr val="00FFFF"/>
                  </a:highlight>
                  <a:latin typeface="Arial" panose="020B0604020202020204" pitchFamily="34" charset="0"/>
                  <a:cs typeface="Arial" panose="020B0604020202020204" pitchFamily="34" charset="0"/>
                </a:rPr>
                <a:t>Çocuğunuzun okulu ile iletişimde kalın </a:t>
              </a:r>
              <a:r>
                <a:rPr lang="tr-TR" sz="2400" dirty="0">
                  <a:latin typeface="Arial" panose="020B0604020202020204" pitchFamily="34" charset="0"/>
                  <a:cs typeface="Arial" panose="020B0604020202020204" pitchFamily="34" charset="0"/>
                </a:rPr>
                <a:t>(Sizler çocuklarınızın ilk eğitimcilerisiniz. Okul ile iş birliğinde olmak ve planlanan</a:t>
              </a:r>
            </a:p>
            <a:p>
              <a:r>
                <a:rPr lang="tr-TR" sz="2400" dirty="0">
                  <a:latin typeface="Arial" panose="020B0604020202020204" pitchFamily="34" charset="0"/>
                  <a:cs typeface="Arial" panose="020B0604020202020204" pitchFamily="34" charset="0"/>
                </a:rPr>
                <a:t> etkinliklere katılmak çocuğunuzun iyilik hâli ve psikolojik sağlamlığının gelişmesinde büyük bir etkiye sahiptir.)</a:t>
              </a:r>
            </a:p>
          </p:txBody>
        </p:sp>
        <p:sp>
          <p:nvSpPr>
            <p:cNvPr id="5" name="object 5"/>
            <p:cNvSpPr/>
            <p:nvPr/>
          </p:nvSpPr>
          <p:spPr>
            <a:xfrm>
              <a:off x="1758145" y="3279222"/>
              <a:ext cx="3824604" cy="1540510"/>
            </a:xfrm>
            <a:custGeom>
              <a:avLst/>
              <a:gdLst/>
              <a:ahLst/>
              <a:cxnLst/>
              <a:rect l="l" t="t" r="r" b="b"/>
              <a:pathLst>
                <a:path w="3824604" h="1540510">
                  <a:moveTo>
                    <a:pt x="3824375" y="1540498"/>
                  </a:moveTo>
                  <a:lnTo>
                    <a:pt x="0" y="1540498"/>
                  </a:lnTo>
                  <a:lnTo>
                    <a:pt x="0" y="0"/>
                  </a:lnTo>
                  <a:lnTo>
                    <a:pt x="3824375" y="0"/>
                  </a:lnTo>
                  <a:lnTo>
                    <a:pt x="3824375" y="1540498"/>
                  </a:lnTo>
                  <a:close/>
                </a:path>
              </a:pathLst>
            </a:custGeom>
            <a:solidFill>
              <a:srgbClr val="255D61"/>
            </a:solidFill>
          </p:spPr>
          <p:txBody>
            <a:bodyPr wrap="square" lIns="0" tIns="0" rIns="0" bIns="0" rtlCol="0"/>
            <a:lstStyle/>
            <a:p>
              <a:endParaRPr/>
            </a:p>
          </p:txBody>
        </p:sp>
      </p:grpSp>
      <p:sp>
        <p:nvSpPr>
          <p:cNvPr id="20" name="object 20"/>
          <p:cNvSpPr txBox="1">
            <a:spLocks noGrp="1"/>
          </p:cNvSpPr>
          <p:nvPr>
            <p:ph type="title"/>
          </p:nvPr>
        </p:nvSpPr>
        <p:spPr>
          <a:xfrm>
            <a:off x="4609134" y="3527645"/>
            <a:ext cx="10885831" cy="1237262"/>
          </a:xfrm>
          <a:prstGeom prst="rect">
            <a:avLst/>
          </a:prstGeom>
        </p:spPr>
        <p:txBody>
          <a:bodyPr vert="horz" wrap="square" lIns="0" tIns="15240" rIns="0" bIns="0" rtlCol="0">
            <a:spAutoFit/>
          </a:bodyPr>
          <a:lstStyle/>
          <a:p>
            <a:pPr marL="923290" algn="ctr">
              <a:lnSpc>
                <a:spcPts val="2340"/>
              </a:lnSpc>
            </a:pPr>
            <a:br>
              <a:rPr lang="tr-TR" spc="110" dirty="0"/>
            </a:br>
            <a:r>
              <a:rPr lang="tr-TR" spc="110" dirty="0"/>
              <a:t>Aileler</a:t>
            </a:r>
            <a:br>
              <a:rPr lang="tr-TR" spc="110" dirty="0"/>
            </a:br>
            <a:br>
              <a:rPr lang="tr-TR" spc="110" dirty="0"/>
            </a:br>
            <a:r>
              <a:rPr lang="tr-TR" spc="110" dirty="0"/>
              <a:t> Ne Yap</a:t>
            </a:r>
            <a:r>
              <a:rPr spc="110" dirty="0" err="1"/>
              <a:t>malı</a:t>
            </a:r>
            <a:r>
              <a:rPr lang="tr-TR" spc="110" dirty="0"/>
              <a:t> ?</a:t>
            </a:r>
            <a:endParaRPr spc="110" dirty="0"/>
          </a:p>
        </p:txBody>
      </p:sp>
      <p:sp>
        <p:nvSpPr>
          <p:cNvPr id="22" name="object 22"/>
          <p:cNvSpPr txBox="1"/>
          <p:nvPr/>
        </p:nvSpPr>
        <p:spPr>
          <a:xfrm>
            <a:off x="7005550" y="13203444"/>
            <a:ext cx="7131817" cy="400751"/>
          </a:xfrm>
          <a:prstGeom prst="rect">
            <a:avLst/>
          </a:prstGeom>
        </p:spPr>
        <p:txBody>
          <a:bodyPr vert="horz" wrap="square" lIns="0" tIns="15875" rIns="0" bIns="0" rtlCol="0">
            <a:spAutoFit/>
          </a:bodyPr>
          <a:lstStyle/>
          <a:p>
            <a:pPr marL="12700">
              <a:lnSpc>
                <a:spcPct val="100000"/>
              </a:lnSpc>
              <a:spcBef>
                <a:spcPts val="125"/>
              </a:spcBef>
            </a:pPr>
            <a:r>
              <a:rPr sz="2500" spc="-325" dirty="0">
                <a:solidFill>
                  <a:srgbClr val="C4CFD0"/>
                </a:solidFill>
                <a:latin typeface="Verdana"/>
                <a:cs typeface="Verdana"/>
              </a:rPr>
              <a:t>PSİKOLOJİK</a:t>
            </a:r>
            <a:r>
              <a:rPr sz="2500" spc="-140" dirty="0">
                <a:solidFill>
                  <a:srgbClr val="C4CFD0"/>
                </a:solidFill>
                <a:latin typeface="Verdana"/>
                <a:cs typeface="Verdana"/>
              </a:rPr>
              <a:t> </a:t>
            </a:r>
            <a:r>
              <a:rPr sz="2500" spc="-370" dirty="0">
                <a:solidFill>
                  <a:srgbClr val="C4CFD0"/>
                </a:solidFill>
                <a:latin typeface="Verdana"/>
                <a:cs typeface="Verdana"/>
              </a:rPr>
              <a:t>DANIŞMA</a:t>
            </a:r>
            <a:r>
              <a:rPr lang="tr-TR" sz="2500" spc="-370" dirty="0">
                <a:solidFill>
                  <a:srgbClr val="C4CFD0"/>
                </a:solidFill>
                <a:latin typeface="Verdana"/>
                <a:cs typeface="Verdana"/>
              </a:rPr>
              <a:t>NLIK VE REHBERLİK </a:t>
            </a:r>
            <a:r>
              <a:rPr sz="2500" spc="-140" dirty="0">
                <a:solidFill>
                  <a:srgbClr val="C4CFD0"/>
                </a:solidFill>
                <a:latin typeface="Verdana"/>
                <a:cs typeface="Verdana"/>
              </a:rPr>
              <a:t> </a:t>
            </a:r>
            <a:r>
              <a:rPr sz="2500" spc="-455" dirty="0">
                <a:solidFill>
                  <a:srgbClr val="C4CFD0"/>
                </a:solidFill>
                <a:latin typeface="Verdana"/>
                <a:cs typeface="Verdana"/>
              </a:rPr>
              <a:t>SERVİSİ</a:t>
            </a:r>
            <a:endParaRPr sz="2500" dirty="0">
              <a:latin typeface="Verdana"/>
              <a:cs typeface="Verdana"/>
            </a:endParaRPr>
          </a:p>
        </p:txBody>
      </p:sp>
      <p:pic>
        <p:nvPicPr>
          <p:cNvPr id="5122" name="Picture 2" descr="insanlarla sadece tanışmayın, bağ kurun | Tuğrul Akın">
            <a:extLst>
              <a:ext uri="{FF2B5EF4-FFF2-40B4-BE49-F238E27FC236}">
                <a16:creationId xmlns:a16="http://schemas.microsoft.com/office/drawing/2014/main" id="{2582E5C4-EFA4-1FFA-1F7C-D680C59583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2450" y="8698159"/>
            <a:ext cx="9525000" cy="2926884"/>
          </a:xfrm>
          <a:prstGeom prst="rect">
            <a:avLst/>
          </a:prstGeom>
          <a:noFill/>
          <a:extLst>
            <a:ext uri="{909E8E84-426E-40DD-AFC4-6F175D3DCCD1}">
              <a14:hiddenFill xmlns:a14="http://schemas.microsoft.com/office/drawing/2010/main">
                <a:solidFill>
                  <a:srgbClr val="FFFFFF"/>
                </a:solidFill>
              </a14:hiddenFill>
            </a:ext>
          </a:extLst>
        </p:spPr>
      </p:pic>
      <p:pic>
        <p:nvPicPr>
          <p:cNvPr id="6" name="Resim 5">
            <a:extLst>
              <a:ext uri="{FF2B5EF4-FFF2-40B4-BE49-F238E27FC236}">
                <a16:creationId xmlns:a16="http://schemas.microsoft.com/office/drawing/2014/main" id="{94FF2921-A18B-6F99-F0DD-69A3C9C9F7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6050" y="576267"/>
            <a:ext cx="11222523" cy="2210215"/>
          </a:xfrm>
          <a:prstGeom prst="rect">
            <a:avLst/>
          </a:prstGeom>
        </p:spPr>
      </p:pic>
    </p:spTree>
    <p:extLst>
      <p:ext uri="{BB962C8B-B14F-4D97-AF65-F5344CB8AC3E}">
        <p14:creationId xmlns:p14="http://schemas.microsoft.com/office/powerpoint/2010/main" val="1707006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object 20"/>
          <p:cNvSpPr txBox="1">
            <a:spLocks noGrp="1"/>
          </p:cNvSpPr>
          <p:nvPr>
            <p:ph type="title"/>
          </p:nvPr>
        </p:nvSpPr>
        <p:spPr>
          <a:xfrm>
            <a:off x="2736850" y="613455"/>
            <a:ext cx="15285850" cy="2046714"/>
          </a:xfrm>
          <a:prstGeom prst="rect">
            <a:avLst/>
          </a:prstGeom>
        </p:spPr>
        <p:txBody>
          <a:bodyPr vert="horz" wrap="square" lIns="0" tIns="15240" rIns="0" bIns="0" rtlCol="0">
            <a:spAutoFit/>
          </a:bodyPr>
          <a:lstStyle/>
          <a:p>
            <a:pPr marL="923290" algn="ctr">
              <a:lnSpc>
                <a:spcPct val="100000"/>
              </a:lnSpc>
            </a:pPr>
            <a:br>
              <a:rPr lang="tr-TR" sz="4400" spc="110" dirty="0"/>
            </a:br>
            <a:r>
              <a:rPr lang="tr-TR" sz="4400" spc="110" dirty="0"/>
              <a:t>PSİKOLOJİK SAĞLAMLIKLA İLGİLİ MEB</a:t>
            </a:r>
            <a:br>
              <a:rPr lang="tr-TR" sz="4400" spc="110" dirty="0"/>
            </a:br>
            <a:r>
              <a:rPr lang="tr-TR" sz="4400" spc="110" dirty="0"/>
              <a:t>TARAFINDAN PAYLAŞILAN AFİŞ</a:t>
            </a:r>
            <a:endParaRPr sz="4400" spc="110" dirty="0"/>
          </a:p>
        </p:txBody>
      </p:sp>
      <p:sp>
        <p:nvSpPr>
          <p:cNvPr id="22" name="object 22"/>
          <p:cNvSpPr txBox="1"/>
          <p:nvPr/>
        </p:nvSpPr>
        <p:spPr>
          <a:xfrm>
            <a:off x="7005550" y="13203444"/>
            <a:ext cx="7131817" cy="400751"/>
          </a:xfrm>
          <a:prstGeom prst="rect">
            <a:avLst/>
          </a:prstGeom>
        </p:spPr>
        <p:txBody>
          <a:bodyPr vert="horz" wrap="square" lIns="0" tIns="15875" rIns="0" bIns="0" rtlCol="0">
            <a:spAutoFit/>
          </a:bodyPr>
          <a:lstStyle/>
          <a:p>
            <a:pPr marL="12700">
              <a:lnSpc>
                <a:spcPct val="100000"/>
              </a:lnSpc>
              <a:spcBef>
                <a:spcPts val="125"/>
              </a:spcBef>
            </a:pPr>
            <a:r>
              <a:rPr sz="2500" spc="-325" dirty="0">
                <a:solidFill>
                  <a:srgbClr val="C4CFD0"/>
                </a:solidFill>
                <a:latin typeface="Verdana"/>
                <a:cs typeface="Verdana"/>
              </a:rPr>
              <a:t>PSİKOLOJİK</a:t>
            </a:r>
            <a:r>
              <a:rPr sz="2500" spc="-140" dirty="0">
                <a:solidFill>
                  <a:srgbClr val="C4CFD0"/>
                </a:solidFill>
                <a:latin typeface="Verdana"/>
                <a:cs typeface="Verdana"/>
              </a:rPr>
              <a:t> </a:t>
            </a:r>
            <a:r>
              <a:rPr sz="2500" spc="-370" dirty="0">
                <a:solidFill>
                  <a:srgbClr val="C4CFD0"/>
                </a:solidFill>
                <a:latin typeface="Verdana"/>
                <a:cs typeface="Verdana"/>
              </a:rPr>
              <a:t>DANIŞMA</a:t>
            </a:r>
            <a:r>
              <a:rPr lang="tr-TR" sz="2500" spc="-370" dirty="0">
                <a:solidFill>
                  <a:srgbClr val="C4CFD0"/>
                </a:solidFill>
                <a:latin typeface="Verdana"/>
                <a:cs typeface="Verdana"/>
              </a:rPr>
              <a:t>NLIK VE REHBERLİK </a:t>
            </a:r>
            <a:r>
              <a:rPr sz="2500" spc="-140" dirty="0">
                <a:solidFill>
                  <a:srgbClr val="C4CFD0"/>
                </a:solidFill>
                <a:latin typeface="Verdana"/>
                <a:cs typeface="Verdana"/>
              </a:rPr>
              <a:t> </a:t>
            </a:r>
            <a:r>
              <a:rPr sz="2500" spc="-455" dirty="0">
                <a:solidFill>
                  <a:srgbClr val="C4CFD0"/>
                </a:solidFill>
                <a:latin typeface="Verdana"/>
                <a:cs typeface="Verdana"/>
              </a:rPr>
              <a:t>SERVİSİ</a:t>
            </a:r>
            <a:endParaRPr sz="2500" dirty="0">
              <a:latin typeface="Verdana"/>
              <a:cs typeface="Verdana"/>
            </a:endParaRPr>
          </a:p>
        </p:txBody>
      </p:sp>
      <p:pic>
        <p:nvPicPr>
          <p:cNvPr id="6150" name="Picture 6" descr="05-10-2022">
            <a:extLst>
              <a:ext uri="{FF2B5EF4-FFF2-40B4-BE49-F238E27FC236}">
                <a16:creationId xmlns:a16="http://schemas.microsoft.com/office/drawing/2014/main" id="{42E51B8C-F3F2-8FD0-F480-D4884AE02C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7157" y="2811931"/>
            <a:ext cx="7465235" cy="10239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3410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object 20"/>
          <p:cNvSpPr txBox="1">
            <a:spLocks noGrp="1"/>
          </p:cNvSpPr>
          <p:nvPr>
            <p:ph type="title"/>
          </p:nvPr>
        </p:nvSpPr>
        <p:spPr>
          <a:xfrm>
            <a:off x="4222750" y="1590499"/>
            <a:ext cx="11658600" cy="777200"/>
          </a:xfrm>
          <a:prstGeom prst="rect">
            <a:avLst/>
          </a:prstGeom>
        </p:spPr>
        <p:txBody>
          <a:bodyPr vert="horz" wrap="square" lIns="0" tIns="15240" rIns="0" bIns="0" rtlCol="0">
            <a:spAutoFit/>
          </a:bodyPr>
          <a:lstStyle/>
          <a:p>
            <a:pPr marL="923290" algn="ctr">
              <a:lnSpc>
                <a:spcPts val="2340"/>
              </a:lnSpc>
            </a:pPr>
            <a:br>
              <a:rPr lang="tr-TR" b="1" u="sng" spc="110" dirty="0"/>
            </a:br>
            <a:r>
              <a:rPr lang="tr-TR" b="1" u="sng" spc="110" dirty="0"/>
              <a:t>KAYNAKÇA</a:t>
            </a:r>
            <a:endParaRPr b="1" u="sng" spc="110" dirty="0"/>
          </a:p>
        </p:txBody>
      </p:sp>
      <p:sp>
        <p:nvSpPr>
          <p:cNvPr id="22" name="object 22"/>
          <p:cNvSpPr txBox="1"/>
          <p:nvPr/>
        </p:nvSpPr>
        <p:spPr>
          <a:xfrm>
            <a:off x="7005550" y="13203444"/>
            <a:ext cx="7131817" cy="400751"/>
          </a:xfrm>
          <a:prstGeom prst="rect">
            <a:avLst/>
          </a:prstGeom>
        </p:spPr>
        <p:txBody>
          <a:bodyPr vert="horz" wrap="square" lIns="0" tIns="15875" rIns="0" bIns="0" rtlCol="0">
            <a:spAutoFit/>
          </a:bodyPr>
          <a:lstStyle/>
          <a:p>
            <a:pPr marL="12700">
              <a:lnSpc>
                <a:spcPct val="100000"/>
              </a:lnSpc>
              <a:spcBef>
                <a:spcPts val="125"/>
              </a:spcBef>
            </a:pPr>
            <a:r>
              <a:rPr sz="2500" spc="-325" dirty="0">
                <a:solidFill>
                  <a:srgbClr val="C4CFD0"/>
                </a:solidFill>
                <a:latin typeface="Verdana"/>
                <a:cs typeface="Verdana"/>
              </a:rPr>
              <a:t>PSİKOLOJİK</a:t>
            </a:r>
            <a:r>
              <a:rPr sz="2500" spc="-140" dirty="0">
                <a:solidFill>
                  <a:srgbClr val="C4CFD0"/>
                </a:solidFill>
                <a:latin typeface="Verdana"/>
                <a:cs typeface="Verdana"/>
              </a:rPr>
              <a:t> </a:t>
            </a:r>
            <a:r>
              <a:rPr sz="2500" spc="-370" dirty="0">
                <a:solidFill>
                  <a:srgbClr val="C4CFD0"/>
                </a:solidFill>
                <a:latin typeface="Verdana"/>
                <a:cs typeface="Verdana"/>
              </a:rPr>
              <a:t>DANIŞMA</a:t>
            </a:r>
            <a:r>
              <a:rPr lang="tr-TR" sz="2500" spc="-370" dirty="0">
                <a:solidFill>
                  <a:srgbClr val="C4CFD0"/>
                </a:solidFill>
                <a:latin typeface="Verdana"/>
                <a:cs typeface="Verdana"/>
              </a:rPr>
              <a:t>NLIK VE REHBERLİK </a:t>
            </a:r>
            <a:r>
              <a:rPr sz="2500" spc="-140" dirty="0">
                <a:solidFill>
                  <a:srgbClr val="C4CFD0"/>
                </a:solidFill>
                <a:latin typeface="Verdana"/>
                <a:cs typeface="Verdana"/>
              </a:rPr>
              <a:t> </a:t>
            </a:r>
            <a:r>
              <a:rPr sz="2500" spc="-455" dirty="0">
                <a:solidFill>
                  <a:srgbClr val="C4CFD0"/>
                </a:solidFill>
                <a:latin typeface="Verdana"/>
                <a:cs typeface="Verdana"/>
              </a:rPr>
              <a:t>SERVİSİ</a:t>
            </a:r>
            <a:endParaRPr sz="2500" dirty="0">
              <a:latin typeface="Verdana"/>
              <a:cs typeface="Verdana"/>
            </a:endParaRPr>
          </a:p>
        </p:txBody>
      </p:sp>
      <p:sp>
        <p:nvSpPr>
          <p:cNvPr id="3" name="object 20">
            <a:extLst>
              <a:ext uri="{FF2B5EF4-FFF2-40B4-BE49-F238E27FC236}">
                <a16:creationId xmlns:a16="http://schemas.microsoft.com/office/drawing/2014/main" id="{4C581CF2-36F0-4AD4-8449-6A95CA8E54C7}"/>
              </a:ext>
            </a:extLst>
          </p:cNvPr>
          <p:cNvSpPr txBox="1">
            <a:spLocks/>
          </p:cNvSpPr>
          <p:nvPr/>
        </p:nvSpPr>
        <p:spPr>
          <a:xfrm>
            <a:off x="1936750" y="2994025"/>
            <a:ext cx="16116300" cy="9618018"/>
          </a:xfrm>
          <a:prstGeom prst="rect">
            <a:avLst/>
          </a:prstGeom>
        </p:spPr>
        <p:txBody>
          <a:bodyPr vert="horz" wrap="square" lIns="0" tIns="15240" rIns="0" bIns="0" rtlCol="0">
            <a:spAutoFit/>
          </a:bodyPr>
          <a:lstStyle>
            <a:lvl1pPr>
              <a:defRPr sz="3900" b="0" i="0">
                <a:solidFill>
                  <a:srgbClr val="C4CFD0"/>
                </a:solidFill>
                <a:latin typeface="Georgia"/>
                <a:ea typeface="+mj-ea"/>
                <a:cs typeface="Georgia"/>
              </a:defRPr>
            </a:lvl1pPr>
          </a:lstStyle>
          <a:p>
            <a:pPr marL="923290" algn="ctr"/>
            <a:endParaRPr lang="tr-TR" kern="0" spc="110" dirty="0">
              <a:highlight>
                <a:srgbClr val="000080"/>
              </a:highlight>
              <a:latin typeface="Arial" panose="020B0604020202020204" pitchFamily="34" charset="0"/>
              <a:cs typeface="Arial" panose="020B0604020202020204" pitchFamily="34" charset="0"/>
            </a:endParaRPr>
          </a:p>
          <a:p>
            <a:pPr marL="1666240" indent="-742950">
              <a:buAutoNum type="arabicPeriod"/>
            </a:pPr>
            <a:r>
              <a:rPr lang="tr-TR" kern="0" spc="110" dirty="0">
                <a:solidFill>
                  <a:schemeClr val="tx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https://orgm.meb.gov.tr/meb_iys_dosyalar/2022_10/04113739_psikolojik_saYlamlYk_lise_afiY.pdf</a:t>
            </a:r>
            <a:endParaRPr lang="tr-TR" kern="0" spc="110" dirty="0">
              <a:solidFill>
                <a:schemeClr val="tx1"/>
              </a:solidFill>
              <a:latin typeface="Arial" panose="020B0604020202020204" pitchFamily="34" charset="0"/>
              <a:cs typeface="Arial" panose="020B0604020202020204" pitchFamily="34" charset="0"/>
            </a:endParaRPr>
          </a:p>
          <a:p>
            <a:pPr marL="1666240" indent="-742950">
              <a:buAutoNum type="arabicPeriod"/>
            </a:pPr>
            <a:endParaRPr lang="tr-TR" kern="0" spc="110" dirty="0">
              <a:solidFill>
                <a:schemeClr val="tx1"/>
              </a:solidFill>
              <a:latin typeface="Arial" panose="020B0604020202020204" pitchFamily="34" charset="0"/>
              <a:cs typeface="Arial" panose="020B0604020202020204" pitchFamily="34" charset="0"/>
            </a:endParaRPr>
          </a:p>
          <a:p>
            <a:pPr marL="1666240" indent="-742950">
              <a:buAutoNum type="arabicPeriod"/>
            </a:pPr>
            <a:r>
              <a:rPr lang="tr-TR" kern="0" spc="110" dirty="0">
                <a:solidFill>
                  <a:schemeClr val="tx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https://orgm.meb.gov.tr/meb_iys_dosyalar/2022_10/04114043_psikolojik_saYlamlYk_lise_veli_broYur.pdf</a:t>
            </a:r>
            <a:endParaRPr lang="tr-TR" kern="0" spc="110" dirty="0">
              <a:solidFill>
                <a:schemeClr val="tx1"/>
              </a:solidFill>
              <a:latin typeface="Arial" panose="020B0604020202020204" pitchFamily="34" charset="0"/>
              <a:cs typeface="Arial" panose="020B0604020202020204" pitchFamily="34" charset="0"/>
            </a:endParaRPr>
          </a:p>
          <a:p>
            <a:pPr marL="1666240" indent="-742950">
              <a:buAutoNum type="arabicPeriod"/>
            </a:pPr>
            <a:endParaRPr lang="tr-TR" kern="0" spc="110" dirty="0">
              <a:solidFill>
                <a:schemeClr val="tx1"/>
              </a:solidFill>
              <a:latin typeface="Arial" panose="020B0604020202020204" pitchFamily="34" charset="0"/>
              <a:cs typeface="Arial" panose="020B0604020202020204" pitchFamily="34" charset="0"/>
            </a:endParaRPr>
          </a:p>
          <a:p>
            <a:pPr marL="1666240" indent="-742950">
              <a:buAutoNum type="arabicPeriod"/>
            </a:pPr>
            <a:endParaRPr lang="tr-TR" kern="0" spc="110" dirty="0">
              <a:highlight>
                <a:srgbClr val="000080"/>
              </a:highlight>
              <a:latin typeface="Arial" panose="020B0604020202020204" pitchFamily="34" charset="0"/>
              <a:cs typeface="Arial" panose="020B0604020202020204" pitchFamily="34" charset="0"/>
            </a:endParaRPr>
          </a:p>
          <a:p>
            <a:pPr marL="923290" algn="ctr"/>
            <a:endParaRPr lang="tr-TR" kern="0" spc="110" dirty="0">
              <a:highlight>
                <a:srgbClr val="000080"/>
              </a:highlight>
              <a:latin typeface="Arial" panose="020B0604020202020204" pitchFamily="34" charset="0"/>
              <a:cs typeface="Arial" panose="020B0604020202020204" pitchFamily="34" charset="0"/>
            </a:endParaRPr>
          </a:p>
          <a:p>
            <a:pPr marL="923290" algn="ctr"/>
            <a:endParaRPr lang="tr-TR" kern="0" spc="110" dirty="0">
              <a:highlight>
                <a:srgbClr val="000080"/>
              </a:highlight>
              <a:latin typeface="Arial" panose="020B0604020202020204" pitchFamily="34" charset="0"/>
              <a:cs typeface="Arial" panose="020B0604020202020204" pitchFamily="34" charset="0"/>
            </a:endParaRPr>
          </a:p>
          <a:p>
            <a:pPr marL="923290" algn="ctr"/>
            <a:endParaRPr lang="tr-TR" kern="0" spc="110" dirty="0">
              <a:highlight>
                <a:srgbClr val="000080"/>
              </a:highlight>
              <a:latin typeface="Arial" panose="020B0604020202020204" pitchFamily="34" charset="0"/>
              <a:cs typeface="Arial" panose="020B0604020202020204" pitchFamily="34" charset="0"/>
            </a:endParaRPr>
          </a:p>
          <a:p>
            <a:pPr marL="923290" algn="ctr"/>
            <a:endParaRPr lang="tr-TR" kern="0" spc="110" dirty="0">
              <a:highlight>
                <a:srgbClr val="000080"/>
              </a:highlight>
              <a:latin typeface="Arial" panose="020B0604020202020204" pitchFamily="34" charset="0"/>
              <a:cs typeface="Arial" panose="020B0604020202020204" pitchFamily="34" charset="0"/>
            </a:endParaRPr>
          </a:p>
          <a:p>
            <a:pPr marL="923290" algn="ctr"/>
            <a:endParaRPr lang="tr-TR" kern="0" spc="110" dirty="0">
              <a:highlight>
                <a:srgbClr val="000080"/>
              </a:highlight>
              <a:latin typeface="Arial" panose="020B0604020202020204" pitchFamily="34" charset="0"/>
              <a:cs typeface="Arial" panose="020B0604020202020204" pitchFamily="34" charset="0"/>
            </a:endParaRPr>
          </a:p>
          <a:p>
            <a:pPr marL="923290" algn="ctr"/>
            <a:endParaRPr lang="tr-TR" kern="0" spc="110" dirty="0">
              <a:highlight>
                <a:srgbClr val="000080"/>
              </a:highlight>
              <a:latin typeface="Arial" panose="020B0604020202020204" pitchFamily="34" charset="0"/>
              <a:cs typeface="Arial" panose="020B0604020202020204" pitchFamily="34" charset="0"/>
            </a:endParaRPr>
          </a:p>
          <a:p>
            <a:pPr marL="923290" algn="ctr"/>
            <a:endParaRPr lang="tr-TR" kern="0" spc="110" dirty="0">
              <a:highlight>
                <a:srgbClr val="000080"/>
              </a:highlight>
              <a:latin typeface="Arial" panose="020B0604020202020204" pitchFamily="34" charset="0"/>
              <a:cs typeface="Arial" panose="020B0604020202020204" pitchFamily="34" charset="0"/>
            </a:endParaRPr>
          </a:p>
          <a:p>
            <a:pPr marL="923290" algn="ctr"/>
            <a:endParaRPr lang="tr-TR" kern="0" spc="110" dirty="0">
              <a:highlight>
                <a:srgbClr val="00008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2967793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153</TotalTime>
  <Words>821</Words>
  <Application>Microsoft Office PowerPoint</Application>
  <PresentationFormat>Özel</PresentationFormat>
  <Paragraphs>146</Paragraphs>
  <Slides>7</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7</vt:i4>
      </vt:variant>
    </vt:vector>
  </HeadingPairs>
  <TitlesOfParts>
    <vt:vector size="16" baseType="lpstr">
      <vt:lpstr>Arial</vt:lpstr>
      <vt:lpstr>Calibri</vt:lpstr>
      <vt:lpstr>Calibri Light</vt:lpstr>
      <vt:lpstr>Linux Libertine</vt:lpstr>
      <vt:lpstr>Microsoft Sans Serif</vt:lpstr>
      <vt:lpstr>Times New Roman</vt:lpstr>
      <vt:lpstr>Trebuchet MS</vt:lpstr>
      <vt:lpstr>Verdana</vt:lpstr>
      <vt:lpstr>Office Teması</vt:lpstr>
      <vt:lpstr>  Psikolojik Sağlamlık «Ailelere Yönelik»</vt:lpstr>
      <vt:lpstr>PSİKOLOJİK  SAĞLAMLIKLIĞI  ARTTIRMAYA YARDIMCI ÖZELLİKLER</vt:lpstr>
      <vt:lpstr> Aileler   Ne Yapmalı ?</vt:lpstr>
      <vt:lpstr> Aileler   Ne Yapmalı ?</vt:lpstr>
      <vt:lpstr> Aileler   Ne Yapmalı ?</vt:lpstr>
      <vt:lpstr> PSİKOLOJİK SAĞLAMLIKLA İLGİLİ MEB TARAFINDAN PAYLAŞILAN AFİŞ</vt:lpstr>
      <vt:lpstr> 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Psikolojik Sağlamlık Veli Broşürü</dc:title>
  <dc:creator>Elif ÖZTÜRK</dc:creator>
  <cp:keywords>DAEvIbEsJgc,BAD9Kv9CawQ</cp:keywords>
  <cp:lastModifiedBy>Serdar Kamil Güvendi</cp:lastModifiedBy>
  <cp:revision>7</cp:revision>
  <cp:lastPrinted>2024-01-03T09:08:31Z</cp:lastPrinted>
  <dcterms:created xsi:type="dcterms:W3CDTF">2024-01-03T06:40:12Z</dcterms:created>
  <dcterms:modified xsi:type="dcterms:W3CDTF">2024-01-04T09:55:27Z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2021-11-09T00:00:00Z</vt:filetime>
  </property>
  <property fmtid="{D5CDD505-2E9C-101B-9397-08002B2CF9AE}" pid="3" name="Creator">
    <vt:lpwstr>Canva</vt:lpwstr>
  </property>
  <property fmtid="{D5CDD505-2E9C-101B-9397-08002B2CF9AE}" pid="4" name="LastSaved">
    <vt:filetime>2024-01-03T00:00:00Z</vt:filetime>
  </property>
</Properties>
</file>